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42.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4.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93" r:id="rId4"/>
    <p:sldMasterId id="2147483694" r:id="rId5"/>
    <p:sldMasterId id="2147483695" r:id="rId6"/>
    <p:sldMasterId id="2147483696"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Lst>
  <p:sldSz cy="10287000" cx="18288000"/>
  <p:notesSz cx="6858000" cy="9144000"/>
  <p:embeddedFontLst>
    <p:embeddedFont>
      <p:font typeface="Halant"/>
      <p:bold r:id="rId19"/>
    </p:embeddedFont>
    <p:embeddedFont>
      <p:font typeface="Inter"/>
      <p:regular r:id="rId20"/>
      <p:bold r:id="rId21"/>
      <p:italic r:id="rId22"/>
      <p:boldItalic r:id="rId2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regular.fntdata"/><Relationship Id="rId11" Type="http://schemas.openxmlformats.org/officeDocument/2006/relationships/slide" Target="slides/slide3.xml"/><Relationship Id="rId22" Type="http://schemas.openxmlformats.org/officeDocument/2006/relationships/font" Target="fonts/Inter-italic.fntdata"/><Relationship Id="rId10" Type="http://schemas.openxmlformats.org/officeDocument/2006/relationships/slide" Target="slides/slide2.xml"/><Relationship Id="rId21" Type="http://schemas.openxmlformats.org/officeDocument/2006/relationships/font" Target="fonts/Inter-bold.fntdata"/><Relationship Id="rId13" Type="http://schemas.openxmlformats.org/officeDocument/2006/relationships/slide" Target="slides/slide5.xml"/><Relationship Id="rId12" Type="http://schemas.openxmlformats.org/officeDocument/2006/relationships/slide" Target="slides/slide4.xml"/><Relationship Id="rId23" Type="http://schemas.openxmlformats.org/officeDocument/2006/relationships/font" Target="fonts/Inter-bold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1.xml"/><Relationship Id="rId15" Type="http://schemas.openxmlformats.org/officeDocument/2006/relationships/slide" Target="slides/slide7.xml"/><Relationship Id="rId14" Type="http://schemas.openxmlformats.org/officeDocument/2006/relationships/slide" Target="slides/slide6.xml"/><Relationship Id="rId17" Type="http://schemas.openxmlformats.org/officeDocument/2006/relationships/slide" Target="slides/slide9.xml"/><Relationship Id="rId16" Type="http://schemas.openxmlformats.org/officeDocument/2006/relationships/slide" Target="slides/slide8.xml"/><Relationship Id="rId5" Type="http://schemas.openxmlformats.org/officeDocument/2006/relationships/slideMaster" Target="slideMasters/slideMaster2.xml"/><Relationship Id="rId19" Type="http://schemas.openxmlformats.org/officeDocument/2006/relationships/font" Target="fonts/Halant-bold.fntdata"/><Relationship Id="rId6" Type="http://schemas.openxmlformats.org/officeDocument/2006/relationships/slideMaster" Target="slideMasters/slideMaster3.xml"/><Relationship Id="rId18" Type="http://schemas.openxmlformats.org/officeDocument/2006/relationships/slide" Target="slides/slide10.xml"/><Relationship Id="rId7" Type="http://schemas.openxmlformats.org/officeDocument/2006/relationships/slideMaster" Target="slideMasters/slideMaster4.xml"/><Relationship Id="rId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g2f3bacdb78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2" name="Google Shape;282;g2f3bacdb787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3" name="Shape 473"/>
        <p:cNvGrpSpPr/>
        <p:nvPr/>
      </p:nvGrpSpPr>
      <p:grpSpPr>
        <a:xfrm>
          <a:off x="0" y="0"/>
          <a:ext cx="0" cy="0"/>
          <a:chOff x="0" y="0"/>
          <a:chExt cx="0" cy="0"/>
        </a:xfrm>
      </p:grpSpPr>
      <p:sp>
        <p:nvSpPr>
          <p:cNvPr id="474" name="Google Shape;474;g27887b8a58a_0_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75" name="Google Shape;475;g27887b8a58a_0_9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g33330a62d55_0_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3" name="Google Shape;303;g33330a62d55_0_6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1" name="Shape 321"/>
        <p:cNvGrpSpPr/>
        <p:nvPr/>
      </p:nvGrpSpPr>
      <p:grpSpPr>
        <a:xfrm>
          <a:off x="0" y="0"/>
          <a:ext cx="0" cy="0"/>
          <a:chOff x="0" y="0"/>
          <a:chExt cx="0" cy="0"/>
        </a:xfrm>
      </p:grpSpPr>
      <p:sp>
        <p:nvSpPr>
          <p:cNvPr id="322" name="Google Shape;322;g33330a62d55_0_2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3" name="Google Shape;323;g33330a62d55_0_23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g33f25e542d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6" name="Google Shape;346;g33f25e542dd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5" name="Shape 365"/>
        <p:cNvGrpSpPr/>
        <p:nvPr/>
      </p:nvGrpSpPr>
      <p:grpSpPr>
        <a:xfrm>
          <a:off x="0" y="0"/>
          <a:ext cx="0" cy="0"/>
          <a:chOff x="0" y="0"/>
          <a:chExt cx="0" cy="0"/>
        </a:xfrm>
      </p:grpSpPr>
      <p:sp>
        <p:nvSpPr>
          <p:cNvPr id="366" name="Google Shape;366;g335cf029e3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7" name="Google Shape;367;g335cf029e3f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8" name="Shape 388"/>
        <p:cNvGrpSpPr/>
        <p:nvPr/>
      </p:nvGrpSpPr>
      <p:grpSpPr>
        <a:xfrm>
          <a:off x="0" y="0"/>
          <a:ext cx="0" cy="0"/>
          <a:chOff x="0" y="0"/>
          <a:chExt cx="0" cy="0"/>
        </a:xfrm>
      </p:grpSpPr>
      <p:sp>
        <p:nvSpPr>
          <p:cNvPr id="389" name="Google Shape;389;g33f25e542dd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0" name="Google Shape;390;g33f25e542dd_0_2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0" name="Shape 410"/>
        <p:cNvGrpSpPr/>
        <p:nvPr/>
      </p:nvGrpSpPr>
      <p:grpSpPr>
        <a:xfrm>
          <a:off x="0" y="0"/>
          <a:ext cx="0" cy="0"/>
          <a:chOff x="0" y="0"/>
          <a:chExt cx="0" cy="0"/>
        </a:xfrm>
      </p:grpSpPr>
      <p:sp>
        <p:nvSpPr>
          <p:cNvPr id="411" name="Google Shape;411;g33f25e542dd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2" name="Google Shape;412;g33f25e542dd_0_4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2" name="Shape 432"/>
        <p:cNvGrpSpPr/>
        <p:nvPr/>
      </p:nvGrpSpPr>
      <p:grpSpPr>
        <a:xfrm>
          <a:off x="0" y="0"/>
          <a:ext cx="0" cy="0"/>
          <a:chOff x="0" y="0"/>
          <a:chExt cx="0" cy="0"/>
        </a:xfrm>
      </p:grpSpPr>
      <p:sp>
        <p:nvSpPr>
          <p:cNvPr id="433" name="Google Shape;433;g33f25e542dd_0_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4" name="Google Shape;434;g33f25e542dd_0_8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2" name="Shape 452"/>
        <p:cNvGrpSpPr/>
        <p:nvPr/>
      </p:nvGrpSpPr>
      <p:grpSpPr>
        <a:xfrm>
          <a:off x="0" y="0"/>
          <a:ext cx="0" cy="0"/>
          <a:chOff x="0" y="0"/>
          <a:chExt cx="0" cy="0"/>
        </a:xfrm>
      </p:grpSpPr>
      <p:sp>
        <p:nvSpPr>
          <p:cNvPr id="453" name="Google Shape;453;g2786918eafd_0_2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54" name="Google Shape;454;g2786918eafd_0_21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86" name="Shape 86"/>
        <p:cNvGrpSpPr/>
        <p:nvPr/>
      </p:nvGrpSpPr>
      <p:grpSpPr>
        <a:xfrm>
          <a:off x="0" y="0"/>
          <a:ext cx="0" cy="0"/>
          <a:chOff x="0" y="0"/>
          <a:chExt cx="0" cy="0"/>
        </a:xfrm>
      </p:grpSpPr>
      <p:sp>
        <p:nvSpPr>
          <p:cNvPr id="87" name="Google Shape;87;p14"/>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88" name="Google Shape;88;p14"/>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89" name="Google Shape;89;p14"/>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0" name="Shape 90"/>
        <p:cNvGrpSpPr/>
        <p:nvPr/>
      </p:nvGrpSpPr>
      <p:grpSpPr>
        <a:xfrm>
          <a:off x="0" y="0"/>
          <a:ext cx="0" cy="0"/>
          <a:chOff x="0" y="0"/>
          <a:chExt cx="0" cy="0"/>
        </a:xfrm>
      </p:grpSpPr>
      <p:sp>
        <p:nvSpPr>
          <p:cNvPr id="91" name="Google Shape;91;p15"/>
          <p:cNvSpPr txBox="1"/>
          <p:nvPr>
            <p:ph type="ctrTitle"/>
          </p:nvPr>
        </p:nvSpPr>
        <p:spPr>
          <a:xfrm>
            <a:off x="685800" y="2130425"/>
            <a:ext cx="7772400" cy="1470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92" name="Google Shape;92;p15"/>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rtl="0" algn="ctr">
              <a:spcBef>
                <a:spcPts val="640"/>
              </a:spcBef>
              <a:spcAft>
                <a:spcPts val="0"/>
              </a:spcAft>
              <a:buClr>
                <a:srgbClr val="888888"/>
              </a:buClr>
              <a:buSzPts val="3200"/>
              <a:buNone/>
              <a:defRPr>
                <a:solidFill>
                  <a:srgbClr val="888888"/>
                </a:solidFill>
              </a:defRPr>
            </a:lvl1pPr>
            <a:lvl2pPr lvl="1" rtl="0" algn="ctr">
              <a:spcBef>
                <a:spcPts val="560"/>
              </a:spcBef>
              <a:spcAft>
                <a:spcPts val="0"/>
              </a:spcAft>
              <a:buClr>
                <a:srgbClr val="888888"/>
              </a:buClr>
              <a:buSzPts val="2800"/>
              <a:buNone/>
              <a:defRPr>
                <a:solidFill>
                  <a:srgbClr val="888888"/>
                </a:solidFill>
              </a:defRPr>
            </a:lvl2pPr>
            <a:lvl3pPr lvl="2" rtl="0" algn="ctr">
              <a:spcBef>
                <a:spcPts val="480"/>
              </a:spcBef>
              <a:spcAft>
                <a:spcPts val="0"/>
              </a:spcAft>
              <a:buClr>
                <a:srgbClr val="888888"/>
              </a:buClr>
              <a:buSzPts val="2400"/>
              <a:buNone/>
              <a:defRPr>
                <a:solidFill>
                  <a:srgbClr val="888888"/>
                </a:solidFill>
              </a:defRPr>
            </a:lvl3pPr>
            <a:lvl4pPr lvl="3" rtl="0" algn="ctr">
              <a:spcBef>
                <a:spcPts val="400"/>
              </a:spcBef>
              <a:spcAft>
                <a:spcPts val="0"/>
              </a:spcAft>
              <a:buClr>
                <a:srgbClr val="888888"/>
              </a:buClr>
              <a:buSzPts val="2000"/>
              <a:buNone/>
              <a:defRPr>
                <a:solidFill>
                  <a:srgbClr val="888888"/>
                </a:solidFill>
              </a:defRPr>
            </a:lvl4pPr>
            <a:lvl5pPr lvl="4" rtl="0" algn="ctr">
              <a:spcBef>
                <a:spcPts val="400"/>
              </a:spcBef>
              <a:spcAft>
                <a:spcPts val="0"/>
              </a:spcAft>
              <a:buClr>
                <a:srgbClr val="888888"/>
              </a:buClr>
              <a:buSzPts val="2000"/>
              <a:buNone/>
              <a:defRPr>
                <a:solidFill>
                  <a:srgbClr val="888888"/>
                </a:solidFill>
              </a:defRPr>
            </a:lvl5pPr>
            <a:lvl6pPr lvl="5" rtl="0" algn="ctr">
              <a:spcBef>
                <a:spcPts val="400"/>
              </a:spcBef>
              <a:spcAft>
                <a:spcPts val="0"/>
              </a:spcAft>
              <a:buClr>
                <a:srgbClr val="888888"/>
              </a:buClr>
              <a:buSzPts val="2000"/>
              <a:buNone/>
              <a:defRPr>
                <a:solidFill>
                  <a:srgbClr val="888888"/>
                </a:solidFill>
              </a:defRPr>
            </a:lvl6pPr>
            <a:lvl7pPr lvl="6" rtl="0" algn="ctr">
              <a:spcBef>
                <a:spcPts val="400"/>
              </a:spcBef>
              <a:spcAft>
                <a:spcPts val="0"/>
              </a:spcAft>
              <a:buClr>
                <a:srgbClr val="888888"/>
              </a:buClr>
              <a:buSzPts val="2000"/>
              <a:buNone/>
              <a:defRPr>
                <a:solidFill>
                  <a:srgbClr val="888888"/>
                </a:solidFill>
              </a:defRPr>
            </a:lvl7pPr>
            <a:lvl8pPr lvl="7" rtl="0" algn="ctr">
              <a:spcBef>
                <a:spcPts val="400"/>
              </a:spcBef>
              <a:spcAft>
                <a:spcPts val="0"/>
              </a:spcAft>
              <a:buClr>
                <a:srgbClr val="888888"/>
              </a:buClr>
              <a:buSzPts val="2000"/>
              <a:buNone/>
              <a:defRPr>
                <a:solidFill>
                  <a:srgbClr val="888888"/>
                </a:solidFill>
              </a:defRPr>
            </a:lvl8pPr>
            <a:lvl9pPr lvl="8" rtl="0" algn="ctr">
              <a:spcBef>
                <a:spcPts val="400"/>
              </a:spcBef>
              <a:spcAft>
                <a:spcPts val="0"/>
              </a:spcAft>
              <a:buClr>
                <a:srgbClr val="888888"/>
              </a:buClr>
              <a:buSzPts val="2000"/>
              <a:buNone/>
              <a:defRPr>
                <a:solidFill>
                  <a:srgbClr val="888888"/>
                </a:solidFill>
              </a:defRPr>
            </a:lvl9pPr>
          </a:lstStyle>
          <a:p/>
        </p:txBody>
      </p:sp>
      <p:sp>
        <p:nvSpPr>
          <p:cNvPr id="93" name="Google Shape;93;p15"/>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94" name="Google Shape;94;p15"/>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95" name="Google Shape;95;p15"/>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96" name="Shape 96"/>
        <p:cNvGrpSpPr/>
        <p:nvPr/>
      </p:nvGrpSpPr>
      <p:grpSpPr>
        <a:xfrm>
          <a:off x="0" y="0"/>
          <a:ext cx="0" cy="0"/>
          <a:chOff x="0" y="0"/>
          <a:chExt cx="0" cy="0"/>
        </a:xfrm>
      </p:grpSpPr>
      <p:sp>
        <p:nvSpPr>
          <p:cNvPr id="97" name="Google Shape;97;p1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98" name="Google Shape;98;p16"/>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rmAutofit/>
          </a:bodyPr>
          <a:lstStyle>
            <a:lvl1pPr indent="-342900" lvl="0" marL="457200" rtl="0" algn="l">
              <a:spcBef>
                <a:spcPts val="360"/>
              </a:spcBef>
              <a:spcAft>
                <a:spcPts val="0"/>
              </a:spcAft>
              <a:buClr>
                <a:schemeClr val="dk1"/>
              </a:buClr>
              <a:buSzPts val="1800"/>
              <a:buChar char="•"/>
              <a:defRPr/>
            </a:lvl1pPr>
            <a:lvl2pPr indent="-342900" lvl="1" marL="914400" rtl="0" algn="l">
              <a:spcBef>
                <a:spcPts val="360"/>
              </a:spcBef>
              <a:spcAft>
                <a:spcPts val="0"/>
              </a:spcAft>
              <a:buClr>
                <a:schemeClr val="dk1"/>
              </a:buClr>
              <a:buSzPts val="1800"/>
              <a:buChar char="–"/>
              <a:defRPr/>
            </a:lvl2pPr>
            <a:lvl3pPr indent="-342900" lvl="2" marL="1371600" rtl="0" algn="l">
              <a:spcBef>
                <a:spcPts val="360"/>
              </a:spcBef>
              <a:spcAft>
                <a:spcPts val="0"/>
              </a:spcAft>
              <a:buClr>
                <a:schemeClr val="dk1"/>
              </a:buClr>
              <a:buSzPts val="1800"/>
              <a:buChar char="•"/>
              <a:defRPr/>
            </a:lvl3pPr>
            <a:lvl4pPr indent="-342900" lvl="3" marL="1828800" rtl="0" algn="l">
              <a:spcBef>
                <a:spcPts val="360"/>
              </a:spcBef>
              <a:spcAft>
                <a:spcPts val="0"/>
              </a:spcAft>
              <a:buClr>
                <a:schemeClr val="dk1"/>
              </a:buClr>
              <a:buSzPts val="1800"/>
              <a:buChar char="–"/>
              <a:defRPr/>
            </a:lvl4pPr>
            <a:lvl5pPr indent="-342900" lvl="4" marL="2286000" rtl="0" algn="l">
              <a:spcBef>
                <a:spcPts val="360"/>
              </a:spcBef>
              <a:spcAft>
                <a:spcPts val="0"/>
              </a:spcAft>
              <a:buClr>
                <a:schemeClr val="dk1"/>
              </a:buClr>
              <a:buSzPts val="1800"/>
              <a:buChar char="»"/>
              <a:defRPr/>
            </a:lvl5pPr>
            <a:lvl6pPr indent="-342900" lvl="5" marL="2743200" rtl="0" algn="l">
              <a:spcBef>
                <a:spcPts val="360"/>
              </a:spcBef>
              <a:spcAft>
                <a:spcPts val="0"/>
              </a:spcAft>
              <a:buClr>
                <a:schemeClr val="dk1"/>
              </a:buClr>
              <a:buSzPts val="1800"/>
              <a:buChar char="•"/>
              <a:defRPr/>
            </a:lvl6pPr>
            <a:lvl7pPr indent="-342900" lvl="6" marL="3200400" rtl="0" algn="l">
              <a:spcBef>
                <a:spcPts val="36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99" name="Google Shape;99;p16"/>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0" name="Google Shape;100;p16"/>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1" name="Google Shape;101;p16"/>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02" name="Shape 102"/>
        <p:cNvGrpSpPr/>
        <p:nvPr/>
      </p:nvGrpSpPr>
      <p:grpSpPr>
        <a:xfrm>
          <a:off x="0" y="0"/>
          <a:ext cx="0" cy="0"/>
          <a:chOff x="0" y="0"/>
          <a:chExt cx="0" cy="0"/>
        </a:xfrm>
      </p:grpSpPr>
      <p:sp>
        <p:nvSpPr>
          <p:cNvPr id="103" name="Google Shape;103;p17"/>
          <p:cNvSpPr txBox="1"/>
          <p:nvPr>
            <p:ph type="title"/>
          </p:nvPr>
        </p:nvSpPr>
        <p:spPr>
          <a:xfrm>
            <a:off x="722313" y="4406900"/>
            <a:ext cx="7772400" cy="1362000"/>
          </a:xfrm>
          <a:prstGeom prst="rect">
            <a:avLst/>
          </a:prstGeom>
          <a:noFill/>
          <a:ln>
            <a:noFill/>
          </a:ln>
        </p:spPr>
        <p:txBody>
          <a:bodyPr anchorCtr="0" anchor="t" bIns="45700" lIns="91425" spcFirstLastPara="1" rIns="91425" wrap="square" tIns="45700">
            <a:normAutofit/>
          </a:bodyPr>
          <a:lstStyle>
            <a:lvl1pPr lvl="0" rtl="0" algn="l">
              <a:spcBef>
                <a:spcPts val="0"/>
              </a:spcBef>
              <a:spcAft>
                <a:spcPts val="0"/>
              </a:spcAft>
              <a:buClr>
                <a:schemeClr val="dk1"/>
              </a:buClr>
              <a:buSzPts val="4000"/>
              <a:buFont typeface="Calibri"/>
              <a:buNone/>
              <a:defRPr b="1" sz="4000" cap="none"/>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04" name="Google Shape;104;p17"/>
          <p:cNvSpPr txBox="1"/>
          <p:nvPr>
            <p:ph idx="1" type="body"/>
          </p:nvPr>
        </p:nvSpPr>
        <p:spPr>
          <a:xfrm>
            <a:off x="722313" y="2906713"/>
            <a:ext cx="7772400" cy="1500300"/>
          </a:xfrm>
          <a:prstGeom prst="rect">
            <a:avLst/>
          </a:prstGeom>
          <a:noFill/>
          <a:ln>
            <a:noFill/>
          </a:ln>
        </p:spPr>
        <p:txBody>
          <a:bodyPr anchorCtr="0" anchor="b" bIns="45700" lIns="91425" spcFirstLastPara="1" rIns="91425" wrap="square" tIns="45700">
            <a:normAutofit/>
          </a:bodyPr>
          <a:lstStyle>
            <a:lvl1pPr indent="-228600" lvl="0" marL="457200" rtl="0" algn="l">
              <a:spcBef>
                <a:spcPts val="400"/>
              </a:spcBef>
              <a:spcAft>
                <a:spcPts val="0"/>
              </a:spcAft>
              <a:buClr>
                <a:srgbClr val="888888"/>
              </a:buClr>
              <a:buSzPts val="2000"/>
              <a:buNone/>
              <a:defRPr sz="2000">
                <a:solidFill>
                  <a:srgbClr val="888888"/>
                </a:solidFill>
              </a:defRPr>
            </a:lvl1pPr>
            <a:lvl2pPr indent="-228600" lvl="1" marL="914400" rtl="0" algn="l">
              <a:spcBef>
                <a:spcPts val="360"/>
              </a:spcBef>
              <a:spcAft>
                <a:spcPts val="0"/>
              </a:spcAft>
              <a:buClr>
                <a:srgbClr val="888888"/>
              </a:buClr>
              <a:buSzPts val="1800"/>
              <a:buNone/>
              <a:defRPr sz="1800">
                <a:solidFill>
                  <a:srgbClr val="888888"/>
                </a:solidFill>
              </a:defRPr>
            </a:lvl2pPr>
            <a:lvl3pPr indent="-228600" lvl="2" marL="1371600" rtl="0" algn="l">
              <a:spcBef>
                <a:spcPts val="320"/>
              </a:spcBef>
              <a:spcAft>
                <a:spcPts val="0"/>
              </a:spcAft>
              <a:buClr>
                <a:srgbClr val="888888"/>
              </a:buClr>
              <a:buSzPts val="1600"/>
              <a:buNone/>
              <a:defRPr sz="1600">
                <a:solidFill>
                  <a:srgbClr val="888888"/>
                </a:solidFill>
              </a:defRPr>
            </a:lvl3pPr>
            <a:lvl4pPr indent="-228600" lvl="3" marL="1828800" rtl="0" algn="l">
              <a:spcBef>
                <a:spcPts val="280"/>
              </a:spcBef>
              <a:spcAft>
                <a:spcPts val="0"/>
              </a:spcAft>
              <a:buClr>
                <a:srgbClr val="888888"/>
              </a:buClr>
              <a:buSzPts val="1400"/>
              <a:buNone/>
              <a:defRPr sz="1400">
                <a:solidFill>
                  <a:srgbClr val="888888"/>
                </a:solidFill>
              </a:defRPr>
            </a:lvl4pPr>
            <a:lvl5pPr indent="-228600" lvl="4" marL="2286000" rtl="0" algn="l">
              <a:spcBef>
                <a:spcPts val="280"/>
              </a:spcBef>
              <a:spcAft>
                <a:spcPts val="0"/>
              </a:spcAft>
              <a:buClr>
                <a:srgbClr val="888888"/>
              </a:buClr>
              <a:buSzPts val="1400"/>
              <a:buNone/>
              <a:defRPr sz="1400">
                <a:solidFill>
                  <a:srgbClr val="888888"/>
                </a:solidFill>
              </a:defRPr>
            </a:lvl5pPr>
            <a:lvl6pPr indent="-228600" lvl="5" marL="2743200" rtl="0" algn="l">
              <a:spcBef>
                <a:spcPts val="280"/>
              </a:spcBef>
              <a:spcAft>
                <a:spcPts val="0"/>
              </a:spcAft>
              <a:buClr>
                <a:srgbClr val="888888"/>
              </a:buClr>
              <a:buSzPts val="1400"/>
              <a:buNone/>
              <a:defRPr sz="1400">
                <a:solidFill>
                  <a:srgbClr val="888888"/>
                </a:solidFill>
              </a:defRPr>
            </a:lvl6pPr>
            <a:lvl7pPr indent="-228600" lvl="6" marL="3200400" rtl="0" algn="l">
              <a:spcBef>
                <a:spcPts val="280"/>
              </a:spcBef>
              <a:spcAft>
                <a:spcPts val="0"/>
              </a:spcAft>
              <a:buClr>
                <a:srgbClr val="888888"/>
              </a:buClr>
              <a:buSzPts val="1400"/>
              <a:buNone/>
              <a:defRPr sz="1400">
                <a:solidFill>
                  <a:srgbClr val="888888"/>
                </a:solidFill>
              </a:defRPr>
            </a:lvl7pPr>
            <a:lvl8pPr indent="-228600" lvl="7" marL="3657600" rtl="0" algn="l">
              <a:spcBef>
                <a:spcPts val="280"/>
              </a:spcBef>
              <a:spcAft>
                <a:spcPts val="0"/>
              </a:spcAft>
              <a:buClr>
                <a:srgbClr val="888888"/>
              </a:buClr>
              <a:buSzPts val="1400"/>
              <a:buNone/>
              <a:defRPr sz="1400">
                <a:solidFill>
                  <a:srgbClr val="888888"/>
                </a:solidFill>
              </a:defRPr>
            </a:lvl8pPr>
            <a:lvl9pPr indent="-228600" lvl="8" marL="4114800" rtl="0" algn="l">
              <a:spcBef>
                <a:spcPts val="280"/>
              </a:spcBef>
              <a:spcAft>
                <a:spcPts val="0"/>
              </a:spcAft>
              <a:buClr>
                <a:srgbClr val="888888"/>
              </a:buClr>
              <a:buSzPts val="1400"/>
              <a:buNone/>
              <a:defRPr sz="1400">
                <a:solidFill>
                  <a:srgbClr val="888888"/>
                </a:solidFill>
              </a:defRPr>
            </a:lvl9pPr>
          </a:lstStyle>
          <a:p/>
        </p:txBody>
      </p:sp>
      <p:sp>
        <p:nvSpPr>
          <p:cNvPr id="105" name="Google Shape;105;p17"/>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6" name="Google Shape;106;p17"/>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07" name="Google Shape;107;p17"/>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108" name="Shape 108"/>
        <p:cNvGrpSpPr/>
        <p:nvPr/>
      </p:nvGrpSpPr>
      <p:grpSpPr>
        <a:xfrm>
          <a:off x="0" y="0"/>
          <a:ext cx="0" cy="0"/>
          <a:chOff x="0" y="0"/>
          <a:chExt cx="0" cy="0"/>
        </a:xfrm>
      </p:grpSpPr>
      <p:sp>
        <p:nvSpPr>
          <p:cNvPr id="109" name="Google Shape;109;p1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10" name="Google Shape;110;p18"/>
          <p:cNvSpPr txBox="1"/>
          <p:nvPr>
            <p:ph idx="1" type="body"/>
          </p:nvPr>
        </p:nvSpPr>
        <p:spPr>
          <a:xfrm>
            <a:off x="457200" y="1600200"/>
            <a:ext cx="4038600" cy="4526100"/>
          </a:xfrm>
          <a:prstGeom prst="rect">
            <a:avLst/>
          </a:prstGeom>
          <a:noFill/>
          <a:ln>
            <a:noFill/>
          </a:ln>
        </p:spPr>
        <p:txBody>
          <a:bodyPr anchorCtr="0" anchor="t" bIns="45700" lIns="91425" spcFirstLastPara="1" rIns="91425" wrap="square" tIns="45700">
            <a:normAutofit/>
          </a:bodyPr>
          <a:lstStyle>
            <a:lvl1pPr indent="-406400" lvl="0" marL="457200" rtl="0" algn="l">
              <a:spcBef>
                <a:spcPts val="560"/>
              </a:spcBef>
              <a:spcAft>
                <a:spcPts val="0"/>
              </a:spcAft>
              <a:buClr>
                <a:schemeClr val="dk1"/>
              </a:buClr>
              <a:buSzPts val="2800"/>
              <a:buChar char="•"/>
              <a:defRPr sz="2800"/>
            </a:lvl1pPr>
            <a:lvl2pPr indent="-381000" lvl="1" marL="914400" rtl="0" algn="l">
              <a:spcBef>
                <a:spcPts val="480"/>
              </a:spcBef>
              <a:spcAft>
                <a:spcPts val="0"/>
              </a:spcAft>
              <a:buClr>
                <a:schemeClr val="dk1"/>
              </a:buClr>
              <a:buSzPts val="2400"/>
              <a:buChar char="–"/>
              <a:defRPr sz="2400"/>
            </a:lvl2pPr>
            <a:lvl3pPr indent="-355600" lvl="2" marL="1371600" rtl="0" algn="l">
              <a:spcBef>
                <a:spcPts val="400"/>
              </a:spcBef>
              <a:spcAft>
                <a:spcPts val="0"/>
              </a:spcAft>
              <a:buClr>
                <a:schemeClr val="dk1"/>
              </a:buClr>
              <a:buSzPts val="2000"/>
              <a:buChar char="•"/>
              <a:defRPr sz="2000"/>
            </a:lvl3pPr>
            <a:lvl4pPr indent="-342900" lvl="3" marL="1828800" rtl="0" algn="l">
              <a:spcBef>
                <a:spcPts val="360"/>
              </a:spcBef>
              <a:spcAft>
                <a:spcPts val="0"/>
              </a:spcAft>
              <a:buClr>
                <a:schemeClr val="dk1"/>
              </a:buClr>
              <a:buSzPts val="1800"/>
              <a:buChar char="–"/>
              <a:defRPr sz="1800"/>
            </a:lvl4pPr>
            <a:lvl5pPr indent="-342900" lvl="4" marL="2286000" rtl="0" algn="l">
              <a:spcBef>
                <a:spcPts val="360"/>
              </a:spcBef>
              <a:spcAft>
                <a:spcPts val="0"/>
              </a:spcAft>
              <a:buClr>
                <a:schemeClr val="dk1"/>
              </a:buClr>
              <a:buSzPts val="1800"/>
              <a:buChar char="»"/>
              <a:defRPr sz="1800"/>
            </a:lvl5pPr>
            <a:lvl6pPr indent="-342900" lvl="5" marL="2743200" rtl="0" algn="l">
              <a:spcBef>
                <a:spcPts val="360"/>
              </a:spcBef>
              <a:spcAft>
                <a:spcPts val="0"/>
              </a:spcAft>
              <a:buClr>
                <a:schemeClr val="dk1"/>
              </a:buClr>
              <a:buSzPts val="1800"/>
              <a:buChar char="•"/>
              <a:defRPr sz="1800"/>
            </a:lvl6pPr>
            <a:lvl7pPr indent="-342900" lvl="6" marL="3200400" rtl="0" algn="l">
              <a:spcBef>
                <a:spcPts val="360"/>
              </a:spcBef>
              <a:spcAft>
                <a:spcPts val="0"/>
              </a:spcAft>
              <a:buClr>
                <a:schemeClr val="dk1"/>
              </a:buClr>
              <a:buSzPts val="1800"/>
              <a:buChar char="•"/>
              <a:defRPr sz="1800"/>
            </a:lvl7pPr>
            <a:lvl8pPr indent="-342900" lvl="7" marL="3657600" rtl="0" algn="l">
              <a:spcBef>
                <a:spcPts val="360"/>
              </a:spcBef>
              <a:spcAft>
                <a:spcPts val="0"/>
              </a:spcAft>
              <a:buClr>
                <a:schemeClr val="dk1"/>
              </a:buClr>
              <a:buSzPts val="1800"/>
              <a:buChar char="•"/>
              <a:defRPr sz="1800"/>
            </a:lvl8pPr>
            <a:lvl9pPr indent="-342900" lvl="8" marL="4114800" rtl="0" algn="l">
              <a:spcBef>
                <a:spcPts val="360"/>
              </a:spcBef>
              <a:spcAft>
                <a:spcPts val="0"/>
              </a:spcAft>
              <a:buClr>
                <a:schemeClr val="dk1"/>
              </a:buClr>
              <a:buSzPts val="1800"/>
              <a:buChar char="•"/>
              <a:defRPr sz="1800"/>
            </a:lvl9pPr>
          </a:lstStyle>
          <a:p/>
        </p:txBody>
      </p:sp>
      <p:sp>
        <p:nvSpPr>
          <p:cNvPr id="111" name="Google Shape;111;p18"/>
          <p:cNvSpPr txBox="1"/>
          <p:nvPr>
            <p:ph idx="2" type="body"/>
          </p:nvPr>
        </p:nvSpPr>
        <p:spPr>
          <a:xfrm>
            <a:off x="4648200" y="1600200"/>
            <a:ext cx="4038600" cy="4526100"/>
          </a:xfrm>
          <a:prstGeom prst="rect">
            <a:avLst/>
          </a:prstGeom>
          <a:noFill/>
          <a:ln>
            <a:noFill/>
          </a:ln>
        </p:spPr>
        <p:txBody>
          <a:bodyPr anchorCtr="0" anchor="t" bIns="45700" lIns="91425" spcFirstLastPara="1" rIns="91425" wrap="square" tIns="45700">
            <a:normAutofit/>
          </a:bodyPr>
          <a:lstStyle>
            <a:lvl1pPr indent="-406400" lvl="0" marL="457200" rtl="0" algn="l">
              <a:spcBef>
                <a:spcPts val="560"/>
              </a:spcBef>
              <a:spcAft>
                <a:spcPts val="0"/>
              </a:spcAft>
              <a:buClr>
                <a:schemeClr val="dk1"/>
              </a:buClr>
              <a:buSzPts val="2800"/>
              <a:buChar char="•"/>
              <a:defRPr sz="2800"/>
            </a:lvl1pPr>
            <a:lvl2pPr indent="-381000" lvl="1" marL="914400" rtl="0" algn="l">
              <a:spcBef>
                <a:spcPts val="480"/>
              </a:spcBef>
              <a:spcAft>
                <a:spcPts val="0"/>
              </a:spcAft>
              <a:buClr>
                <a:schemeClr val="dk1"/>
              </a:buClr>
              <a:buSzPts val="2400"/>
              <a:buChar char="–"/>
              <a:defRPr sz="2400"/>
            </a:lvl2pPr>
            <a:lvl3pPr indent="-355600" lvl="2" marL="1371600" rtl="0" algn="l">
              <a:spcBef>
                <a:spcPts val="400"/>
              </a:spcBef>
              <a:spcAft>
                <a:spcPts val="0"/>
              </a:spcAft>
              <a:buClr>
                <a:schemeClr val="dk1"/>
              </a:buClr>
              <a:buSzPts val="2000"/>
              <a:buChar char="•"/>
              <a:defRPr sz="2000"/>
            </a:lvl3pPr>
            <a:lvl4pPr indent="-342900" lvl="3" marL="1828800" rtl="0" algn="l">
              <a:spcBef>
                <a:spcPts val="360"/>
              </a:spcBef>
              <a:spcAft>
                <a:spcPts val="0"/>
              </a:spcAft>
              <a:buClr>
                <a:schemeClr val="dk1"/>
              </a:buClr>
              <a:buSzPts val="1800"/>
              <a:buChar char="–"/>
              <a:defRPr sz="1800"/>
            </a:lvl4pPr>
            <a:lvl5pPr indent="-342900" lvl="4" marL="2286000" rtl="0" algn="l">
              <a:spcBef>
                <a:spcPts val="360"/>
              </a:spcBef>
              <a:spcAft>
                <a:spcPts val="0"/>
              </a:spcAft>
              <a:buClr>
                <a:schemeClr val="dk1"/>
              </a:buClr>
              <a:buSzPts val="1800"/>
              <a:buChar char="»"/>
              <a:defRPr sz="1800"/>
            </a:lvl5pPr>
            <a:lvl6pPr indent="-342900" lvl="5" marL="2743200" rtl="0" algn="l">
              <a:spcBef>
                <a:spcPts val="360"/>
              </a:spcBef>
              <a:spcAft>
                <a:spcPts val="0"/>
              </a:spcAft>
              <a:buClr>
                <a:schemeClr val="dk1"/>
              </a:buClr>
              <a:buSzPts val="1800"/>
              <a:buChar char="•"/>
              <a:defRPr sz="1800"/>
            </a:lvl6pPr>
            <a:lvl7pPr indent="-342900" lvl="6" marL="3200400" rtl="0" algn="l">
              <a:spcBef>
                <a:spcPts val="360"/>
              </a:spcBef>
              <a:spcAft>
                <a:spcPts val="0"/>
              </a:spcAft>
              <a:buClr>
                <a:schemeClr val="dk1"/>
              </a:buClr>
              <a:buSzPts val="1800"/>
              <a:buChar char="•"/>
              <a:defRPr sz="1800"/>
            </a:lvl7pPr>
            <a:lvl8pPr indent="-342900" lvl="7" marL="3657600" rtl="0" algn="l">
              <a:spcBef>
                <a:spcPts val="360"/>
              </a:spcBef>
              <a:spcAft>
                <a:spcPts val="0"/>
              </a:spcAft>
              <a:buClr>
                <a:schemeClr val="dk1"/>
              </a:buClr>
              <a:buSzPts val="1800"/>
              <a:buChar char="•"/>
              <a:defRPr sz="1800"/>
            </a:lvl8pPr>
            <a:lvl9pPr indent="-342900" lvl="8" marL="4114800" rtl="0" algn="l">
              <a:spcBef>
                <a:spcPts val="360"/>
              </a:spcBef>
              <a:spcAft>
                <a:spcPts val="0"/>
              </a:spcAft>
              <a:buClr>
                <a:schemeClr val="dk1"/>
              </a:buClr>
              <a:buSzPts val="1800"/>
              <a:buChar char="•"/>
              <a:defRPr sz="1800"/>
            </a:lvl9pPr>
          </a:lstStyle>
          <a:p/>
        </p:txBody>
      </p:sp>
      <p:sp>
        <p:nvSpPr>
          <p:cNvPr id="112" name="Google Shape;112;p18"/>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13" name="Google Shape;113;p18"/>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14" name="Google Shape;114;p18"/>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115" name="Shape 115"/>
        <p:cNvGrpSpPr/>
        <p:nvPr/>
      </p:nvGrpSpPr>
      <p:grpSpPr>
        <a:xfrm>
          <a:off x="0" y="0"/>
          <a:ext cx="0" cy="0"/>
          <a:chOff x="0" y="0"/>
          <a:chExt cx="0" cy="0"/>
        </a:xfrm>
      </p:grpSpPr>
      <p:sp>
        <p:nvSpPr>
          <p:cNvPr id="116" name="Google Shape;116;p1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4400"/>
              <a:buFont typeface="Calibri"/>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17" name="Google Shape;117;p19"/>
          <p:cNvSpPr txBox="1"/>
          <p:nvPr>
            <p:ph idx="1" type="body"/>
          </p:nvPr>
        </p:nvSpPr>
        <p:spPr>
          <a:xfrm>
            <a:off x="457200" y="1535113"/>
            <a:ext cx="4040100" cy="639900"/>
          </a:xfrm>
          <a:prstGeom prst="rect">
            <a:avLst/>
          </a:prstGeom>
          <a:noFill/>
          <a:ln>
            <a:noFill/>
          </a:ln>
        </p:spPr>
        <p:txBody>
          <a:bodyPr anchorCtr="0" anchor="b" bIns="45700" lIns="91425" spcFirstLastPara="1" rIns="91425" wrap="square" tIns="45700">
            <a:normAutofit/>
          </a:bodyPr>
          <a:lstStyle>
            <a:lvl1pPr indent="-228600" lvl="0" marL="457200" rtl="0" algn="l">
              <a:spcBef>
                <a:spcPts val="480"/>
              </a:spcBef>
              <a:spcAft>
                <a:spcPts val="0"/>
              </a:spcAft>
              <a:buClr>
                <a:schemeClr val="dk1"/>
              </a:buClr>
              <a:buSzPts val="2400"/>
              <a:buNone/>
              <a:defRPr b="1" sz="2400"/>
            </a:lvl1pPr>
            <a:lvl2pPr indent="-228600" lvl="1" marL="914400" rtl="0" algn="l">
              <a:spcBef>
                <a:spcPts val="400"/>
              </a:spcBef>
              <a:spcAft>
                <a:spcPts val="0"/>
              </a:spcAft>
              <a:buClr>
                <a:schemeClr val="dk1"/>
              </a:buClr>
              <a:buSzPts val="2000"/>
              <a:buNone/>
              <a:defRPr b="1" sz="2000"/>
            </a:lvl2pPr>
            <a:lvl3pPr indent="-228600" lvl="2" marL="1371600" rtl="0" algn="l">
              <a:spcBef>
                <a:spcPts val="360"/>
              </a:spcBef>
              <a:spcAft>
                <a:spcPts val="0"/>
              </a:spcAft>
              <a:buClr>
                <a:schemeClr val="dk1"/>
              </a:buClr>
              <a:buSzPts val="1800"/>
              <a:buNone/>
              <a:defRPr b="1" sz="1800"/>
            </a:lvl3pPr>
            <a:lvl4pPr indent="-228600" lvl="3" marL="1828800" rtl="0" algn="l">
              <a:spcBef>
                <a:spcPts val="320"/>
              </a:spcBef>
              <a:spcAft>
                <a:spcPts val="0"/>
              </a:spcAft>
              <a:buClr>
                <a:schemeClr val="dk1"/>
              </a:buClr>
              <a:buSzPts val="1600"/>
              <a:buNone/>
              <a:defRPr b="1" sz="1600"/>
            </a:lvl4pPr>
            <a:lvl5pPr indent="-228600" lvl="4" marL="2286000" rtl="0" algn="l">
              <a:spcBef>
                <a:spcPts val="320"/>
              </a:spcBef>
              <a:spcAft>
                <a:spcPts val="0"/>
              </a:spcAft>
              <a:buClr>
                <a:schemeClr val="dk1"/>
              </a:buClr>
              <a:buSzPts val="1600"/>
              <a:buNone/>
              <a:defRPr b="1" sz="1600"/>
            </a:lvl5pPr>
            <a:lvl6pPr indent="-228600" lvl="5" marL="2743200" rtl="0" algn="l">
              <a:spcBef>
                <a:spcPts val="320"/>
              </a:spcBef>
              <a:spcAft>
                <a:spcPts val="0"/>
              </a:spcAft>
              <a:buClr>
                <a:schemeClr val="dk1"/>
              </a:buClr>
              <a:buSzPts val="1600"/>
              <a:buNone/>
              <a:defRPr b="1" sz="1600"/>
            </a:lvl6pPr>
            <a:lvl7pPr indent="-228600" lvl="6" marL="3200400" rtl="0" algn="l">
              <a:spcBef>
                <a:spcPts val="320"/>
              </a:spcBef>
              <a:spcAft>
                <a:spcPts val="0"/>
              </a:spcAft>
              <a:buClr>
                <a:schemeClr val="dk1"/>
              </a:buClr>
              <a:buSzPts val="1600"/>
              <a:buNone/>
              <a:defRPr b="1" sz="1600"/>
            </a:lvl7pPr>
            <a:lvl8pPr indent="-228600" lvl="7" marL="3657600" rtl="0" algn="l">
              <a:spcBef>
                <a:spcPts val="320"/>
              </a:spcBef>
              <a:spcAft>
                <a:spcPts val="0"/>
              </a:spcAft>
              <a:buClr>
                <a:schemeClr val="dk1"/>
              </a:buClr>
              <a:buSzPts val="1600"/>
              <a:buNone/>
              <a:defRPr b="1" sz="1600"/>
            </a:lvl8pPr>
            <a:lvl9pPr indent="-228600" lvl="8" marL="4114800" rtl="0" algn="l">
              <a:spcBef>
                <a:spcPts val="320"/>
              </a:spcBef>
              <a:spcAft>
                <a:spcPts val="0"/>
              </a:spcAft>
              <a:buClr>
                <a:schemeClr val="dk1"/>
              </a:buClr>
              <a:buSzPts val="1600"/>
              <a:buNone/>
              <a:defRPr b="1" sz="1600"/>
            </a:lvl9pPr>
          </a:lstStyle>
          <a:p/>
        </p:txBody>
      </p:sp>
      <p:sp>
        <p:nvSpPr>
          <p:cNvPr id="118" name="Google Shape;118;p19"/>
          <p:cNvSpPr txBox="1"/>
          <p:nvPr>
            <p:ph idx="2" type="body"/>
          </p:nvPr>
        </p:nvSpPr>
        <p:spPr>
          <a:xfrm>
            <a:off x="457200" y="2174875"/>
            <a:ext cx="4040100" cy="3951300"/>
          </a:xfrm>
          <a:prstGeom prst="rect">
            <a:avLst/>
          </a:prstGeom>
          <a:noFill/>
          <a:ln>
            <a:noFill/>
          </a:ln>
        </p:spPr>
        <p:txBody>
          <a:bodyPr anchorCtr="0" anchor="t" bIns="45700" lIns="91425" spcFirstLastPara="1" rIns="91425" wrap="square" tIns="45700">
            <a:normAutofit/>
          </a:bodyPr>
          <a:lstStyle>
            <a:lvl1pPr indent="-381000" lvl="0" marL="457200" rtl="0" algn="l">
              <a:spcBef>
                <a:spcPts val="480"/>
              </a:spcBef>
              <a:spcAft>
                <a:spcPts val="0"/>
              </a:spcAft>
              <a:buClr>
                <a:schemeClr val="dk1"/>
              </a:buClr>
              <a:buSzPts val="2400"/>
              <a:buChar char="•"/>
              <a:defRPr sz="2400"/>
            </a:lvl1pPr>
            <a:lvl2pPr indent="-355600" lvl="1" marL="914400" rtl="0" algn="l">
              <a:spcBef>
                <a:spcPts val="400"/>
              </a:spcBef>
              <a:spcAft>
                <a:spcPts val="0"/>
              </a:spcAft>
              <a:buClr>
                <a:schemeClr val="dk1"/>
              </a:buClr>
              <a:buSzPts val="2000"/>
              <a:buChar char="–"/>
              <a:defRPr sz="2000"/>
            </a:lvl2pPr>
            <a:lvl3pPr indent="-342900" lvl="2" marL="1371600" rtl="0" algn="l">
              <a:spcBef>
                <a:spcPts val="360"/>
              </a:spcBef>
              <a:spcAft>
                <a:spcPts val="0"/>
              </a:spcAft>
              <a:buClr>
                <a:schemeClr val="dk1"/>
              </a:buClr>
              <a:buSzPts val="1800"/>
              <a:buChar char="•"/>
              <a:defRPr sz="1800"/>
            </a:lvl3pPr>
            <a:lvl4pPr indent="-330200" lvl="3" marL="1828800" rtl="0" algn="l">
              <a:spcBef>
                <a:spcPts val="320"/>
              </a:spcBef>
              <a:spcAft>
                <a:spcPts val="0"/>
              </a:spcAft>
              <a:buClr>
                <a:schemeClr val="dk1"/>
              </a:buClr>
              <a:buSzPts val="1600"/>
              <a:buChar char="–"/>
              <a:defRPr sz="1600"/>
            </a:lvl4pPr>
            <a:lvl5pPr indent="-330200" lvl="4" marL="2286000" rtl="0" algn="l">
              <a:spcBef>
                <a:spcPts val="320"/>
              </a:spcBef>
              <a:spcAft>
                <a:spcPts val="0"/>
              </a:spcAft>
              <a:buClr>
                <a:schemeClr val="dk1"/>
              </a:buClr>
              <a:buSzPts val="1600"/>
              <a:buChar char="»"/>
              <a:defRPr sz="1600"/>
            </a:lvl5pPr>
            <a:lvl6pPr indent="-330200" lvl="5" marL="2743200" rtl="0" algn="l">
              <a:spcBef>
                <a:spcPts val="320"/>
              </a:spcBef>
              <a:spcAft>
                <a:spcPts val="0"/>
              </a:spcAft>
              <a:buClr>
                <a:schemeClr val="dk1"/>
              </a:buClr>
              <a:buSzPts val="1600"/>
              <a:buChar char="•"/>
              <a:defRPr sz="1600"/>
            </a:lvl6pPr>
            <a:lvl7pPr indent="-330200" lvl="6" marL="3200400" rtl="0" algn="l">
              <a:spcBef>
                <a:spcPts val="320"/>
              </a:spcBef>
              <a:spcAft>
                <a:spcPts val="0"/>
              </a:spcAft>
              <a:buClr>
                <a:schemeClr val="dk1"/>
              </a:buClr>
              <a:buSzPts val="1600"/>
              <a:buChar char="•"/>
              <a:defRPr sz="1600"/>
            </a:lvl7pPr>
            <a:lvl8pPr indent="-330200" lvl="7" marL="3657600" rtl="0" algn="l">
              <a:spcBef>
                <a:spcPts val="320"/>
              </a:spcBef>
              <a:spcAft>
                <a:spcPts val="0"/>
              </a:spcAft>
              <a:buClr>
                <a:schemeClr val="dk1"/>
              </a:buClr>
              <a:buSzPts val="1600"/>
              <a:buChar char="•"/>
              <a:defRPr sz="1600"/>
            </a:lvl8pPr>
            <a:lvl9pPr indent="-330200" lvl="8" marL="4114800" rtl="0" algn="l">
              <a:spcBef>
                <a:spcPts val="320"/>
              </a:spcBef>
              <a:spcAft>
                <a:spcPts val="0"/>
              </a:spcAft>
              <a:buClr>
                <a:schemeClr val="dk1"/>
              </a:buClr>
              <a:buSzPts val="1600"/>
              <a:buChar char="•"/>
              <a:defRPr sz="1600"/>
            </a:lvl9pPr>
          </a:lstStyle>
          <a:p/>
        </p:txBody>
      </p:sp>
      <p:sp>
        <p:nvSpPr>
          <p:cNvPr id="119" name="Google Shape;119;p19"/>
          <p:cNvSpPr txBox="1"/>
          <p:nvPr>
            <p:ph idx="3" type="body"/>
          </p:nvPr>
        </p:nvSpPr>
        <p:spPr>
          <a:xfrm>
            <a:off x="4645025" y="1535113"/>
            <a:ext cx="4041900" cy="639900"/>
          </a:xfrm>
          <a:prstGeom prst="rect">
            <a:avLst/>
          </a:prstGeom>
          <a:noFill/>
          <a:ln>
            <a:noFill/>
          </a:ln>
        </p:spPr>
        <p:txBody>
          <a:bodyPr anchorCtr="0" anchor="b" bIns="45700" lIns="91425" spcFirstLastPara="1" rIns="91425" wrap="square" tIns="45700">
            <a:normAutofit/>
          </a:bodyPr>
          <a:lstStyle>
            <a:lvl1pPr indent="-228600" lvl="0" marL="457200" rtl="0" algn="l">
              <a:spcBef>
                <a:spcPts val="480"/>
              </a:spcBef>
              <a:spcAft>
                <a:spcPts val="0"/>
              </a:spcAft>
              <a:buClr>
                <a:schemeClr val="dk1"/>
              </a:buClr>
              <a:buSzPts val="2400"/>
              <a:buNone/>
              <a:defRPr b="1" sz="2400"/>
            </a:lvl1pPr>
            <a:lvl2pPr indent="-228600" lvl="1" marL="914400" rtl="0" algn="l">
              <a:spcBef>
                <a:spcPts val="400"/>
              </a:spcBef>
              <a:spcAft>
                <a:spcPts val="0"/>
              </a:spcAft>
              <a:buClr>
                <a:schemeClr val="dk1"/>
              </a:buClr>
              <a:buSzPts val="2000"/>
              <a:buNone/>
              <a:defRPr b="1" sz="2000"/>
            </a:lvl2pPr>
            <a:lvl3pPr indent="-228600" lvl="2" marL="1371600" rtl="0" algn="l">
              <a:spcBef>
                <a:spcPts val="360"/>
              </a:spcBef>
              <a:spcAft>
                <a:spcPts val="0"/>
              </a:spcAft>
              <a:buClr>
                <a:schemeClr val="dk1"/>
              </a:buClr>
              <a:buSzPts val="1800"/>
              <a:buNone/>
              <a:defRPr b="1" sz="1800"/>
            </a:lvl3pPr>
            <a:lvl4pPr indent="-228600" lvl="3" marL="1828800" rtl="0" algn="l">
              <a:spcBef>
                <a:spcPts val="320"/>
              </a:spcBef>
              <a:spcAft>
                <a:spcPts val="0"/>
              </a:spcAft>
              <a:buClr>
                <a:schemeClr val="dk1"/>
              </a:buClr>
              <a:buSzPts val="1600"/>
              <a:buNone/>
              <a:defRPr b="1" sz="1600"/>
            </a:lvl4pPr>
            <a:lvl5pPr indent="-228600" lvl="4" marL="2286000" rtl="0" algn="l">
              <a:spcBef>
                <a:spcPts val="320"/>
              </a:spcBef>
              <a:spcAft>
                <a:spcPts val="0"/>
              </a:spcAft>
              <a:buClr>
                <a:schemeClr val="dk1"/>
              </a:buClr>
              <a:buSzPts val="1600"/>
              <a:buNone/>
              <a:defRPr b="1" sz="1600"/>
            </a:lvl5pPr>
            <a:lvl6pPr indent="-228600" lvl="5" marL="2743200" rtl="0" algn="l">
              <a:spcBef>
                <a:spcPts val="320"/>
              </a:spcBef>
              <a:spcAft>
                <a:spcPts val="0"/>
              </a:spcAft>
              <a:buClr>
                <a:schemeClr val="dk1"/>
              </a:buClr>
              <a:buSzPts val="1600"/>
              <a:buNone/>
              <a:defRPr b="1" sz="1600"/>
            </a:lvl6pPr>
            <a:lvl7pPr indent="-228600" lvl="6" marL="3200400" rtl="0" algn="l">
              <a:spcBef>
                <a:spcPts val="320"/>
              </a:spcBef>
              <a:spcAft>
                <a:spcPts val="0"/>
              </a:spcAft>
              <a:buClr>
                <a:schemeClr val="dk1"/>
              </a:buClr>
              <a:buSzPts val="1600"/>
              <a:buNone/>
              <a:defRPr b="1" sz="1600"/>
            </a:lvl7pPr>
            <a:lvl8pPr indent="-228600" lvl="7" marL="3657600" rtl="0" algn="l">
              <a:spcBef>
                <a:spcPts val="320"/>
              </a:spcBef>
              <a:spcAft>
                <a:spcPts val="0"/>
              </a:spcAft>
              <a:buClr>
                <a:schemeClr val="dk1"/>
              </a:buClr>
              <a:buSzPts val="1600"/>
              <a:buNone/>
              <a:defRPr b="1" sz="1600"/>
            </a:lvl8pPr>
            <a:lvl9pPr indent="-228600" lvl="8" marL="4114800" rtl="0" algn="l">
              <a:spcBef>
                <a:spcPts val="320"/>
              </a:spcBef>
              <a:spcAft>
                <a:spcPts val="0"/>
              </a:spcAft>
              <a:buClr>
                <a:schemeClr val="dk1"/>
              </a:buClr>
              <a:buSzPts val="1600"/>
              <a:buNone/>
              <a:defRPr b="1" sz="1600"/>
            </a:lvl9pPr>
          </a:lstStyle>
          <a:p/>
        </p:txBody>
      </p:sp>
      <p:sp>
        <p:nvSpPr>
          <p:cNvPr id="120" name="Google Shape;120;p19"/>
          <p:cNvSpPr txBox="1"/>
          <p:nvPr>
            <p:ph idx="4" type="body"/>
          </p:nvPr>
        </p:nvSpPr>
        <p:spPr>
          <a:xfrm>
            <a:off x="4645025" y="2174875"/>
            <a:ext cx="4041900" cy="3951300"/>
          </a:xfrm>
          <a:prstGeom prst="rect">
            <a:avLst/>
          </a:prstGeom>
          <a:noFill/>
          <a:ln>
            <a:noFill/>
          </a:ln>
        </p:spPr>
        <p:txBody>
          <a:bodyPr anchorCtr="0" anchor="t" bIns="45700" lIns="91425" spcFirstLastPara="1" rIns="91425" wrap="square" tIns="45700">
            <a:normAutofit/>
          </a:bodyPr>
          <a:lstStyle>
            <a:lvl1pPr indent="-381000" lvl="0" marL="457200" rtl="0" algn="l">
              <a:spcBef>
                <a:spcPts val="480"/>
              </a:spcBef>
              <a:spcAft>
                <a:spcPts val="0"/>
              </a:spcAft>
              <a:buClr>
                <a:schemeClr val="dk1"/>
              </a:buClr>
              <a:buSzPts val="2400"/>
              <a:buChar char="•"/>
              <a:defRPr sz="2400"/>
            </a:lvl1pPr>
            <a:lvl2pPr indent="-355600" lvl="1" marL="914400" rtl="0" algn="l">
              <a:spcBef>
                <a:spcPts val="400"/>
              </a:spcBef>
              <a:spcAft>
                <a:spcPts val="0"/>
              </a:spcAft>
              <a:buClr>
                <a:schemeClr val="dk1"/>
              </a:buClr>
              <a:buSzPts val="2000"/>
              <a:buChar char="–"/>
              <a:defRPr sz="2000"/>
            </a:lvl2pPr>
            <a:lvl3pPr indent="-342900" lvl="2" marL="1371600" rtl="0" algn="l">
              <a:spcBef>
                <a:spcPts val="360"/>
              </a:spcBef>
              <a:spcAft>
                <a:spcPts val="0"/>
              </a:spcAft>
              <a:buClr>
                <a:schemeClr val="dk1"/>
              </a:buClr>
              <a:buSzPts val="1800"/>
              <a:buChar char="•"/>
              <a:defRPr sz="1800"/>
            </a:lvl3pPr>
            <a:lvl4pPr indent="-330200" lvl="3" marL="1828800" rtl="0" algn="l">
              <a:spcBef>
                <a:spcPts val="320"/>
              </a:spcBef>
              <a:spcAft>
                <a:spcPts val="0"/>
              </a:spcAft>
              <a:buClr>
                <a:schemeClr val="dk1"/>
              </a:buClr>
              <a:buSzPts val="1600"/>
              <a:buChar char="–"/>
              <a:defRPr sz="1600"/>
            </a:lvl4pPr>
            <a:lvl5pPr indent="-330200" lvl="4" marL="2286000" rtl="0" algn="l">
              <a:spcBef>
                <a:spcPts val="320"/>
              </a:spcBef>
              <a:spcAft>
                <a:spcPts val="0"/>
              </a:spcAft>
              <a:buClr>
                <a:schemeClr val="dk1"/>
              </a:buClr>
              <a:buSzPts val="1600"/>
              <a:buChar char="»"/>
              <a:defRPr sz="1600"/>
            </a:lvl5pPr>
            <a:lvl6pPr indent="-330200" lvl="5" marL="2743200" rtl="0" algn="l">
              <a:spcBef>
                <a:spcPts val="320"/>
              </a:spcBef>
              <a:spcAft>
                <a:spcPts val="0"/>
              </a:spcAft>
              <a:buClr>
                <a:schemeClr val="dk1"/>
              </a:buClr>
              <a:buSzPts val="1600"/>
              <a:buChar char="•"/>
              <a:defRPr sz="1600"/>
            </a:lvl6pPr>
            <a:lvl7pPr indent="-330200" lvl="6" marL="3200400" rtl="0" algn="l">
              <a:spcBef>
                <a:spcPts val="320"/>
              </a:spcBef>
              <a:spcAft>
                <a:spcPts val="0"/>
              </a:spcAft>
              <a:buClr>
                <a:schemeClr val="dk1"/>
              </a:buClr>
              <a:buSzPts val="1600"/>
              <a:buChar char="•"/>
              <a:defRPr sz="1600"/>
            </a:lvl7pPr>
            <a:lvl8pPr indent="-330200" lvl="7" marL="3657600" rtl="0" algn="l">
              <a:spcBef>
                <a:spcPts val="320"/>
              </a:spcBef>
              <a:spcAft>
                <a:spcPts val="0"/>
              </a:spcAft>
              <a:buClr>
                <a:schemeClr val="dk1"/>
              </a:buClr>
              <a:buSzPts val="1600"/>
              <a:buChar char="•"/>
              <a:defRPr sz="1600"/>
            </a:lvl8pPr>
            <a:lvl9pPr indent="-330200" lvl="8" marL="4114800" rtl="0" algn="l">
              <a:spcBef>
                <a:spcPts val="320"/>
              </a:spcBef>
              <a:spcAft>
                <a:spcPts val="0"/>
              </a:spcAft>
              <a:buClr>
                <a:schemeClr val="dk1"/>
              </a:buClr>
              <a:buSzPts val="1600"/>
              <a:buChar char="•"/>
              <a:defRPr sz="1600"/>
            </a:lvl9pPr>
          </a:lstStyle>
          <a:p/>
        </p:txBody>
      </p:sp>
      <p:sp>
        <p:nvSpPr>
          <p:cNvPr id="121" name="Google Shape;121;p19"/>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22" name="Google Shape;122;p19"/>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23" name="Google Shape;123;p19"/>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24" name="Shape 124"/>
        <p:cNvGrpSpPr/>
        <p:nvPr/>
      </p:nvGrpSpPr>
      <p:grpSpPr>
        <a:xfrm>
          <a:off x="0" y="0"/>
          <a:ext cx="0" cy="0"/>
          <a:chOff x="0" y="0"/>
          <a:chExt cx="0" cy="0"/>
        </a:xfrm>
      </p:grpSpPr>
      <p:sp>
        <p:nvSpPr>
          <p:cNvPr id="125" name="Google Shape;125;p2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26" name="Google Shape;126;p20"/>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27" name="Google Shape;127;p20"/>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28" name="Google Shape;128;p20"/>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29" name="Shape 129"/>
        <p:cNvGrpSpPr/>
        <p:nvPr/>
      </p:nvGrpSpPr>
      <p:grpSpPr>
        <a:xfrm>
          <a:off x="0" y="0"/>
          <a:ext cx="0" cy="0"/>
          <a:chOff x="0" y="0"/>
          <a:chExt cx="0" cy="0"/>
        </a:xfrm>
      </p:grpSpPr>
      <p:sp>
        <p:nvSpPr>
          <p:cNvPr id="130" name="Google Shape;130;p21"/>
          <p:cNvSpPr txBox="1"/>
          <p:nvPr>
            <p:ph type="title"/>
          </p:nvPr>
        </p:nvSpPr>
        <p:spPr>
          <a:xfrm>
            <a:off x="457200" y="273050"/>
            <a:ext cx="3008400" cy="1162200"/>
          </a:xfrm>
          <a:prstGeom prst="rect">
            <a:avLst/>
          </a:prstGeom>
          <a:noFill/>
          <a:ln>
            <a:noFill/>
          </a:ln>
        </p:spPr>
        <p:txBody>
          <a:bodyPr anchorCtr="0" anchor="b" bIns="45700" lIns="91425" spcFirstLastPara="1" rIns="91425" wrap="square" tIns="45700">
            <a:normAutofit/>
          </a:bodyPr>
          <a:lstStyle>
            <a:lvl1pPr lvl="0" rtl="0" algn="l">
              <a:spcBef>
                <a:spcPts val="0"/>
              </a:spcBef>
              <a:spcAft>
                <a:spcPts val="0"/>
              </a:spcAft>
              <a:buClr>
                <a:schemeClr val="dk1"/>
              </a:buClr>
              <a:buSzPts val="2000"/>
              <a:buFont typeface="Calibri"/>
              <a:buNone/>
              <a:defRPr b="1" sz="20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31" name="Google Shape;131;p21"/>
          <p:cNvSpPr txBox="1"/>
          <p:nvPr>
            <p:ph idx="1" type="body"/>
          </p:nvPr>
        </p:nvSpPr>
        <p:spPr>
          <a:xfrm>
            <a:off x="3575050" y="273050"/>
            <a:ext cx="5111700" cy="5853000"/>
          </a:xfrm>
          <a:prstGeom prst="rect">
            <a:avLst/>
          </a:prstGeom>
          <a:noFill/>
          <a:ln>
            <a:noFill/>
          </a:ln>
        </p:spPr>
        <p:txBody>
          <a:bodyPr anchorCtr="0" anchor="t" bIns="45700" lIns="91425" spcFirstLastPara="1" rIns="91425" wrap="square" tIns="45700">
            <a:normAutofit/>
          </a:bodyPr>
          <a:lstStyle>
            <a:lvl1pPr indent="-431800" lvl="0" marL="457200" rtl="0" algn="l">
              <a:spcBef>
                <a:spcPts val="640"/>
              </a:spcBef>
              <a:spcAft>
                <a:spcPts val="0"/>
              </a:spcAft>
              <a:buClr>
                <a:schemeClr val="dk1"/>
              </a:buClr>
              <a:buSzPts val="3200"/>
              <a:buChar char="•"/>
              <a:defRPr sz="3200"/>
            </a:lvl1pPr>
            <a:lvl2pPr indent="-406400" lvl="1" marL="914400" rtl="0" algn="l">
              <a:spcBef>
                <a:spcPts val="560"/>
              </a:spcBef>
              <a:spcAft>
                <a:spcPts val="0"/>
              </a:spcAft>
              <a:buClr>
                <a:schemeClr val="dk1"/>
              </a:buClr>
              <a:buSzPts val="2800"/>
              <a:buChar char="–"/>
              <a:defRPr sz="2800"/>
            </a:lvl2pPr>
            <a:lvl3pPr indent="-381000" lvl="2" marL="1371600" rtl="0" algn="l">
              <a:spcBef>
                <a:spcPts val="480"/>
              </a:spcBef>
              <a:spcAft>
                <a:spcPts val="0"/>
              </a:spcAft>
              <a:buClr>
                <a:schemeClr val="dk1"/>
              </a:buClr>
              <a:buSzPts val="2400"/>
              <a:buChar char="•"/>
              <a:defRPr sz="2400"/>
            </a:lvl3pPr>
            <a:lvl4pPr indent="-355600" lvl="3" marL="1828800" rtl="0" algn="l">
              <a:spcBef>
                <a:spcPts val="400"/>
              </a:spcBef>
              <a:spcAft>
                <a:spcPts val="0"/>
              </a:spcAft>
              <a:buClr>
                <a:schemeClr val="dk1"/>
              </a:buClr>
              <a:buSzPts val="2000"/>
              <a:buChar char="–"/>
              <a:defRPr sz="2000"/>
            </a:lvl4pPr>
            <a:lvl5pPr indent="-355600" lvl="4" marL="2286000" rtl="0" algn="l">
              <a:spcBef>
                <a:spcPts val="400"/>
              </a:spcBef>
              <a:spcAft>
                <a:spcPts val="0"/>
              </a:spcAft>
              <a:buClr>
                <a:schemeClr val="dk1"/>
              </a:buClr>
              <a:buSzPts val="2000"/>
              <a:buChar char="»"/>
              <a:defRPr sz="2000"/>
            </a:lvl5pPr>
            <a:lvl6pPr indent="-355600" lvl="5" marL="2743200" rtl="0" algn="l">
              <a:spcBef>
                <a:spcPts val="400"/>
              </a:spcBef>
              <a:spcAft>
                <a:spcPts val="0"/>
              </a:spcAft>
              <a:buClr>
                <a:schemeClr val="dk1"/>
              </a:buClr>
              <a:buSzPts val="2000"/>
              <a:buChar char="•"/>
              <a:defRPr sz="2000"/>
            </a:lvl6pPr>
            <a:lvl7pPr indent="-355600" lvl="6" marL="3200400" rtl="0" algn="l">
              <a:spcBef>
                <a:spcPts val="400"/>
              </a:spcBef>
              <a:spcAft>
                <a:spcPts val="0"/>
              </a:spcAft>
              <a:buClr>
                <a:schemeClr val="dk1"/>
              </a:buClr>
              <a:buSzPts val="2000"/>
              <a:buChar char="•"/>
              <a:defRPr sz="2000"/>
            </a:lvl7pPr>
            <a:lvl8pPr indent="-355600" lvl="7" marL="3657600" rtl="0" algn="l">
              <a:spcBef>
                <a:spcPts val="400"/>
              </a:spcBef>
              <a:spcAft>
                <a:spcPts val="0"/>
              </a:spcAft>
              <a:buClr>
                <a:schemeClr val="dk1"/>
              </a:buClr>
              <a:buSzPts val="2000"/>
              <a:buChar char="•"/>
              <a:defRPr sz="2000"/>
            </a:lvl8pPr>
            <a:lvl9pPr indent="-355600" lvl="8" marL="4114800" rtl="0" algn="l">
              <a:spcBef>
                <a:spcPts val="400"/>
              </a:spcBef>
              <a:spcAft>
                <a:spcPts val="0"/>
              </a:spcAft>
              <a:buClr>
                <a:schemeClr val="dk1"/>
              </a:buClr>
              <a:buSzPts val="2000"/>
              <a:buChar char="•"/>
              <a:defRPr sz="2000"/>
            </a:lvl9pPr>
          </a:lstStyle>
          <a:p/>
        </p:txBody>
      </p:sp>
      <p:sp>
        <p:nvSpPr>
          <p:cNvPr id="132" name="Google Shape;132;p21"/>
          <p:cNvSpPr txBox="1"/>
          <p:nvPr>
            <p:ph idx="2" type="body"/>
          </p:nvPr>
        </p:nvSpPr>
        <p:spPr>
          <a:xfrm>
            <a:off x="457200" y="1435100"/>
            <a:ext cx="3008400" cy="4691100"/>
          </a:xfrm>
          <a:prstGeom prst="rect">
            <a:avLst/>
          </a:prstGeom>
          <a:noFill/>
          <a:ln>
            <a:noFill/>
          </a:ln>
        </p:spPr>
        <p:txBody>
          <a:bodyPr anchorCtr="0" anchor="t" bIns="45700" lIns="91425" spcFirstLastPara="1" rIns="91425" wrap="square" tIns="45700">
            <a:normAutofit/>
          </a:bodyPr>
          <a:lstStyle>
            <a:lvl1pPr indent="-228600" lvl="0" marL="457200" rtl="0" algn="l">
              <a:spcBef>
                <a:spcPts val="280"/>
              </a:spcBef>
              <a:spcAft>
                <a:spcPts val="0"/>
              </a:spcAft>
              <a:buClr>
                <a:schemeClr val="dk1"/>
              </a:buClr>
              <a:buSzPts val="1400"/>
              <a:buNone/>
              <a:defRPr sz="1400"/>
            </a:lvl1pPr>
            <a:lvl2pPr indent="-228600" lvl="1" marL="914400" rtl="0" algn="l">
              <a:spcBef>
                <a:spcPts val="240"/>
              </a:spcBef>
              <a:spcAft>
                <a:spcPts val="0"/>
              </a:spcAft>
              <a:buClr>
                <a:schemeClr val="dk1"/>
              </a:buClr>
              <a:buSzPts val="1200"/>
              <a:buNone/>
              <a:defRPr sz="1200"/>
            </a:lvl2pPr>
            <a:lvl3pPr indent="-228600" lvl="2" marL="1371600" rtl="0" algn="l">
              <a:spcBef>
                <a:spcPts val="200"/>
              </a:spcBef>
              <a:spcAft>
                <a:spcPts val="0"/>
              </a:spcAft>
              <a:buClr>
                <a:schemeClr val="dk1"/>
              </a:buClr>
              <a:buSzPts val="1000"/>
              <a:buNone/>
              <a:defRPr sz="1000"/>
            </a:lvl3pPr>
            <a:lvl4pPr indent="-228600" lvl="3" marL="1828800" rtl="0" algn="l">
              <a:spcBef>
                <a:spcPts val="180"/>
              </a:spcBef>
              <a:spcAft>
                <a:spcPts val="0"/>
              </a:spcAft>
              <a:buClr>
                <a:schemeClr val="dk1"/>
              </a:buClr>
              <a:buSzPts val="900"/>
              <a:buNone/>
              <a:defRPr sz="900"/>
            </a:lvl4pPr>
            <a:lvl5pPr indent="-228600" lvl="4" marL="2286000" rtl="0" algn="l">
              <a:spcBef>
                <a:spcPts val="180"/>
              </a:spcBef>
              <a:spcAft>
                <a:spcPts val="0"/>
              </a:spcAft>
              <a:buClr>
                <a:schemeClr val="dk1"/>
              </a:buClr>
              <a:buSzPts val="900"/>
              <a:buNone/>
              <a:defRPr sz="900"/>
            </a:lvl5pPr>
            <a:lvl6pPr indent="-228600" lvl="5" marL="2743200" rtl="0" algn="l">
              <a:spcBef>
                <a:spcPts val="180"/>
              </a:spcBef>
              <a:spcAft>
                <a:spcPts val="0"/>
              </a:spcAft>
              <a:buClr>
                <a:schemeClr val="dk1"/>
              </a:buClr>
              <a:buSzPts val="900"/>
              <a:buNone/>
              <a:defRPr sz="900"/>
            </a:lvl6pPr>
            <a:lvl7pPr indent="-228600" lvl="6" marL="3200400" rtl="0" algn="l">
              <a:spcBef>
                <a:spcPts val="180"/>
              </a:spcBef>
              <a:spcAft>
                <a:spcPts val="0"/>
              </a:spcAft>
              <a:buClr>
                <a:schemeClr val="dk1"/>
              </a:buClr>
              <a:buSzPts val="900"/>
              <a:buNone/>
              <a:defRPr sz="900"/>
            </a:lvl7pPr>
            <a:lvl8pPr indent="-228600" lvl="7" marL="3657600" rtl="0" algn="l">
              <a:spcBef>
                <a:spcPts val="180"/>
              </a:spcBef>
              <a:spcAft>
                <a:spcPts val="0"/>
              </a:spcAft>
              <a:buClr>
                <a:schemeClr val="dk1"/>
              </a:buClr>
              <a:buSzPts val="900"/>
              <a:buNone/>
              <a:defRPr sz="900"/>
            </a:lvl8pPr>
            <a:lvl9pPr indent="-228600" lvl="8" marL="4114800" rtl="0" algn="l">
              <a:spcBef>
                <a:spcPts val="180"/>
              </a:spcBef>
              <a:spcAft>
                <a:spcPts val="0"/>
              </a:spcAft>
              <a:buClr>
                <a:schemeClr val="dk1"/>
              </a:buClr>
              <a:buSzPts val="900"/>
              <a:buNone/>
              <a:defRPr sz="900"/>
            </a:lvl9pPr>
          </a:lstStyle>
          <a:p/>
        </p:txBody>
      </p:sp>
      <p:sp>
        <p:nvSpPr>
          <p:cNvPr id="133" name="Google Shape;133;p21"/>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4" name="Google Shape;134;p21"/>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35" name="Google Shape;135;p21"/>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36" name="Shape 136"/>
        <p:cNvGrpSpPr/>
        <p:nvPr/>
      </p:nvGrpSpPr>
      <p:grpSpPr>
        <a:xfrm>
          <a:off x="0" y="0"/>
          <a:ext cx="0" cy="0"/>
          <a:chOff x="0" y="0"/>
          <a:chExt cx="0" cy="0"/>
        </a:xfrm>
      </p:grpSpPr>
      <p:sp>
        <p:nvSpPr>
          <p:cNvPr id="137" name="Google Shape;137;p22"/>
          <p:cNvSpPr txBox="1"/>
          <p:nvPr>
            <p:ph type="title"/>
          </p:nvPr>
        </p:nvSpPr>
        <p:spPr>
          <a:xfrm>
            <a:off x="1792288" y="4800600"/>
            <a:ext cx="5486400" cy="566700"/>
          </a:xfrm>
          <a:prstGeom prst="rect">
            <a:avLst/>
          </a:prstGeom>
          <a:noFill/>
          <a:ln>
            <a:noFill/>
          </a:ln>
        </p:spPr>
        <p:txBody>
          <a:bodyPr anchorCtr="0" anchor="b" bIns="45700" lIns="91425" spcFirstLastPara="1" rIns="91425" wrap="square" tIns="45700">
            <a:normAutofit/>
          </a:bodyPr>
          <a:lstStyle>
            <a:lvl1pPr lvl="0" rtl="0" algn="l">
              <a:spcBef>
                <a:spcPts val="0"/>
              </a:spcBef>
              <a:spcAft>
                <a:spcPts val="0"/>
              </a:spcAft>
              <a:buClr>
                <a:schemeClr val="dk1"/>
              </a:buClr>
              <a:buSzPts val="2000"/>
              <a:buFont typeface="Calibri"/>
              <a:buNone/>
              <a:defRPr b="1" sz="20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38" name="Google Shape;138;p22"/>
          <p:cNvSpPr/>
          <p:nvPr>
            <p:ph idx="2" type="pic"/>
          </p:nvPr>
        </p:nvSpPr>
        <p:spPr>
          <a:xfrm>
            <a:off x="1792288" y="612775"/>
            <a:ext cx="5486400" cy="4114800"/>
          </a:xfrm>
          <a:prstGeom prst="rect">
            <a:avLst/>
          </a:prstGeom>
          <a:noFill/>
          <a:ln>
            <a:noFill/>
          </a:ln>
        </p:spPr>
      </p:sp>
      <p:sp>
        <p:nvSpPr>
          <p:cNvPr id="139" name="Google Shape;139;p22"/>
          <p:cNvSpPr txBox="1"/>
          <p:nvPr>
            <p:ph idx="1" type="body"/>
          </p:nvPr>
        </p:nvSpPr>
        <p:spPr>
          <a:xfrm>
            <a:off x="1792288" y="5367338"/>
            <a:ext cx="5486400" cy="804900"/>
          </a:xfrm>
          <a:prstGeom prst="rect">
            <a:avLst/>
          </a:prstGeom>
          <a:noFill/>
          <a:ln>
            <a:noFill/>
          </a:ln>
        </p:spPr>
        <p:txBody>
          <a:bodyPr anchorCtr="0" anchor="t" bIns="45700" lIns="91425" spcFirstLastPara="1" rIns="91425" wrap="square" tIns="45700">
            <a:normAutofit/>
          </a:bodyPr>
          <a:lstStyle>
            <a:lvl1pPr indent="-228600" lvl="0" marL="457200" rtl="0" algn="l">
              <a:spcBef>
                <a:spcPts val="280"/>
              </a:spcBef>
              <a:spcAft>
                <a:spcPts val="0"/>
              </a:spcAft>
              <a:buClr>
                <a:schemeClr val="dk1"/>
              </a:buClr>
              <a:buSzPts val="1400"/>
              <a:buNone/>
              <a:defRPr sz="1400"/>
            </a:lvl1pPr>
            <a:lvl2pPr indent="-228600" lvl="1" marL="914400" rtl="0" algn="l">
              <a:spcBef>
                <a:spcPts val="240"/>
              </a:spcBef>
              <a:spcAft>
                <a:spcPts val="0"/>
              </a:spcAft>
              <a:buClr>
                <a:schemeClr val="dk1"/>
              </a:buClr>
              <a:buSzPts val="1200"/>
              <a:buNone/>
              <a:defRPr sz="1200"/>
            </a:lvl2pPr>
            <a:lvl3pPr indent="-228600" lvl="2" marL="1371600" rtl="0" algn="l">
              <a:spcBef>
                <a:spcPts val="200"/>
              </a:spcBef>
              <a:spcAft>
                <a:spcPts val="0"/>
              </a:spcAft>
              <a:buClr>
                <a:schemeClr val="dk1"/>
              </a:buClr>
              <a:buSzPts val="1000"/>
              <a:buNone/>
              <a:defRPr sz="1000"/>
            </a:lvl3pPr>
            <a:lvl4pPr indent="-228600" lvl="3" marL="1828800" rtl="0" algn="l">
              <a:spcBef>
                <a:spcPts val="180"/>
              </a:spcBef>
              <a:spcAft>
                <a:spcPts val="0"/>
              </a:spcAft>
              <a:buClr>
                <a:schemeClr val="dk1"/>
              </a:buClr>
              <a:buSzPts val="900"/>
              <a:buNone/>
              <a:defRPr sz="900"/>
            </a:lvl4pPr>
            <a:lvl5pPr indent="-228600" lvl="4" marL="2286000" rtl="0" algn="l">
              <a:spcBef>
                <a:spcPts val="180"/>
              </a:spcBef>
              <a:spcAft>
                <a:spcPts val="0"/>
              </a:spcAft>
              <a:buClr>
                <a:schemeClr val="dk1"/>
              </a:buClr>
              <a:buSzPts val="900"/>
              <a:buNone/>
              <a:defRPr sz="900"/>
            </a:lvl5pPr>
            <a:lvl6pPr indent="-228600" lvl="5" marL="2743200" rtl="0" algn="l">
              <a:spcBef>
                <a:spcPts val="180"/>
              </a:spcBef>
              <a:spcAft>
                <a:spcPts val="0"/>
              </a:spcAft>
              <a:buClr>
                <a:schemeClr val="dk1"/>
              </a:buClr>
              <a:buSzPts val="900"/>
              <a:buNone/>
              <a:defRPr sz="900"/>
            </a:lvl6pPr>
            <a:lvl7pPr indent="-228600" lvl="6" marL="3200400" rtl="0" algn="l">
              <a:spcBef>
                <a:spcPts val="180"/>
              </a:spcBef>
              <a:spcAft>
                <a:spcPts val="0"/>
              </a:spcAft>
              <a:buClr>
                <a:schemeClr val="dk1"/>
              </a:buClr>
              <a:buSzPts val="900"/>
              <a:buNone/>
              <a:defRPr sz="900"/>
            </a:lvl7pPr>
            <a:lvl8pPr indent="-228600" lvl="7" marL="3657600" rtl="0" algn="l">
              <a:spcBef>
                <a:spcPts val="180"/>
              </a:spcBef>
              <a:spcAft>
                <a:spcPts val="0"/>
              </a:spcAft>
              <a:buClr>
                <a:schemeClr val="dk1"/>
              </a:buClr>
              <a:buSzPts val="900"/>
              <a:buNone/>
              <a:defRPr sz="900"/>
            </a:lvl8pPr>
            <a:lvl9pPr indent="-228600" lvl="8" marL="4114800" rtl="0" algn="l">
              <a:spcBef>
                <a:spcPts val="180"/>
              </a:spcBef>
              <a:spcAft>
                <a:spcPts val="0"/>
              </a:spcAft>
              <a:buClr>
                <a:schemeClr val="dk1"/>
              </a:buClr>
              <a:buSzPts val="900"/>
              <a:buNone/>
              <a:defRPr sz="900"/>
            </a:lvl9pPr>
          </a:lstStyle>
          <a:p/>
        </p:txBody>
      </p:sp>
      <p:sp>
        <p:nvSpPr>
          <p:cNvPr id="140" name="Google Shape;140;p22"/>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41" name="Google Shape;141;p22"/>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42" name="Google Shape;142;p22"/>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43" name="Shape 143"/>
        <p:cNvGrpSpPr/>
        <p:nvPr/>
      </p:nvGrpSpPr>
      <p:grpSpPr>
        <a:xfrm>
          <a:off x="0" y="0"/>
          <a:ext cx="0" cy="0"/>
          <a:chOff x="0" y="0"/>
          <a:chExt cx="0" cy="0"/>
        </a:xfrm>
      </p:grpSpPr>
      <p:sp>
        <p:nvSpPr>
          <p:cNvPr id="144" name="Google Shape;144;p2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45" name="Google Shape;145;p23"/>
          <p:cNvSpPr txBox="1"/>
          <p:nvPr>
            <p:ph idx="1" type="body"/>
          </p:nvPr>
        </p:nvSpPr>
        <p:spPr>
          <a:xfrm rot="5400000">
            <a:off x="2308950" y="-251550"/>
            <a:ext cx="4526100" cy="8229600"/>
          </a:xfrm>
          <a:prstGeom prst="rect">
            <a:avLst/>
          </a:prstGeom>
          <a:noFill/>
          <a:ln>
            <a:noFill/>
          </a:ln>
        </p:spPr>
        <p:txBody>
          <a:bodyPr anchorCtr="0" anchor="t" bIns="45700" lIns="91425" spcFirstLastPara="1" rIns="91425" wrap="square" tIns="45700">
            <a:normAutofit/>
          </a:bodyPr>
          <a:lstStyle>
            <a:lvl1pPr indent="-342900" lvl="0" marL="457200" rtl="0" algn="l">
              <a:spcBef>
                <a:spcPts val="360"/>
              </a:spcBef>
              <a:spcAft>
                <a:spcPts val="0"/>
              </a:spcAft>
              <a:buClr>
                <a:schemeClr val="dk1"/>
              </a:buClr>
              <a:buSzPts val="1800"/>
              <a:buChar char="•"/>
              <a:defRPr/>
            </a:lvl1pPr>
            <a:lvl2pPr indent="-342900" lvl="1" marL="914400" rtl="0" algn="l">
              <a:spcBef>
                <a:spcPts val="360"/>
              </a:spcBef>
              <a:spcAft>
                <a:spcPts val="0"/>
              </a:spcAft>
              <a:buClr>
                <a:schemeClr val="dk1"/>
              </a:buClr>
              <a:buSzPts val="1800"/>
              <a:buChar char="–"/>
              <a:defRPr/>
            </a:lvl2pPr>
            <a:lvl3pPr indent="-342900" lvl="2" marL="1371600" rtl="0" algn="l">
              <a:spcBef>
                <a:spcPts val="360"/>
              </a:spcBef>
              <a:spcAft>
                <a:spcPts val="0"/>
              </a:spcAft>
              <a:buClr>
                <a:schemeClr val="dk1"/>
              </a:buClr>
              <a:buSzPts val="1800"/>
              <a:buChar char="•"/>
              <a:defRPr/>
            </a:lvl3pPr>
            <a:lvl4pPr indent="-342900" lvl="3" marL="1828800" rtl="0" algn="l">
              <a:spcBef>
                <a:spcPts val="360"/>
              </a:spcBef>
              <a:spcAft>
                <a:spcPts val="0"/>
              </a:spcAft>
              <a:buClr>
                <a:schemeClr val="dk1"/>
              </a:buClr>
              <a:buSzPts val="1800"/>
              <a:buChar char="–"/>
              <a:defRPr/>
            </a:lvl4pPr>
            <a:lvl5pPr indent="-342900" lvl="4" marL="2286000" rtl="0" algn="l">
              <a:spcBef>
                <a:spcPts val="360"/>
              </a:spcBef>
              <a:spcAft>
                <a:spcPts val="0"/>
              </a:spcAft>
              <a:buClr>
                <a:schemeClr val="dk1"/>
              </a:buClr>
              <a:buSzPts val="1800"/>
              <a:buChar char="»"/>
              <a:defRPr/>
            </a:lvl5pPr>
            <a:lvl6pPr indent="-342900" lvl="5" marL="2743200" rtl="0" algn="l">
              <a:spcBef>
                <a:spcPts val="360"/>
              </a:spcBef>
              <a:spcAft>
                <a:spcPts val="0"/>
              </a:spcAft>
              <a:buClr>
                <a:schemeClr val="dk1"/>
              </a:buClr>
              <a:buSzPts val="1800"/>
              <a:buChar char="•"/>
              <a:defRPr/>
            </a:lvl6pPr>
            <a:lvl7pPr indent="-342900" lvl="6" marL="3200400" rtl="0" algn="l">
              <a:spcBef>
                <a:spcPts val="36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46" name="Google Shape;146;p23"/>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47" name="Google Shape;147;p23"/>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48" name="Google Shape;148;p23"/>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49" name="Shape 149"/>
        <p:cNvGrpSpPr/>
        <p:nvPr/>
      </p:nvGrpSpPr>
      <p:grpSpPr>
        <a:xfrm>
          <a:off x="0" y="0"/>
          <a:ext cx="0" cy="0"/>
          <a:chOff x="0" y="0"/>
          <a:chExt cx="0" cy="0"/>
        </a:xfrm>
      </p:grpSpPr>
      <p:sp>
        <p:nvSpPr>
          <p:cNvPr id="150" name="Google Shape;150;p24"/>
          <p:cNvSpPr txBox="1"/>
          <p:nvPr>
            <p:ph type="title"/>
          </p:nvPr>
        </p:nvSpPr>
        <p:spPr>
          <a:xfrm rot="5400000">
            <a:off x="4732350" y="2171688"/>
            <a:ext cx="5851500" cy="2057400"/>
          </a:xfrm>
          <a:prstGeom prst="rect">
            <a:avLst/>
          </a:prstGeom>
          <a:noFill/>
          <a:ln>
            <a:noFill/>
          </a:ln>
        </p:spPr>
        <p:txBody>
          <a:bodyPr anchorCtr="0" anchor="ctr" bIns="45700" lIns="91425" spcFirstLastPara="1" rIns="91425" wrap="square" tIns="45700">
            <a:normAutofit/>
          </a:bodyPr>
          <a:lstStyle>
            <a:lvl1pPr lvl="0" rtl="0" algn="ctr">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51" name="Google Shape;151;p24"/>
          <p:cNvSpPr txBox="1"/>
          <p:nvPr>
            <p:ph idx="1" type="body"/>
          </p:nvPr>
        </p:nvSpPr>
        <p:spPr>
          <a:xfrm rot="5400000">
            <a:off x="541350" y="190488"/>
            <a:ext cx="5851500" cy="6019800"/>
          </a:xfrm>
          <a:prstGeom prst="rect">
            <a:avLst/>
          </a:prstGeom>
          <a:noFill/>
          <a:ln>
            <a:noFill/>
          </a:ln>
        </p:spPr>
        <p:txBody>
          <a:bodyPr anchorCtr="0" anchor="t" bIns="45700" lIns="91425" spcFirstLastPara="1" rIns="91425" wrap="square" tIns="45700">
            <a:normAutofit/>
          </a:bodyPr>
          <a:lstStyle>
            <a:lvl1pPr indent="-342900" lvl="0" marL="457200" rtl="0" algn="l">
              <a:spcBef>
                <a:spcPts val="360"/>
              </a:spcBef>
              <a:spcAft>
                <a:spcPts val="0"/>
              </a:spcAft>
              <a:buClr>
                <a:schemeClr val="dk1"/>
              </a:buClr>
              <a:buSzPts val="1800"/>
              <a:buChar char="•"/>
              <a:defRPr/>
            </a:lvl1pPr>
            <a:lvl2pPr indent="-342900" lvl="1" marL="914400" rtl="0" algn="l">
              <a:spcBef>
                <a:spcPts val="360"/>
              </a:spcBef>
              <a:spcAft>
                <a:spcPts val="0"/>
              </a:spcAft>
              <a:buClr>
                <a:schemeClr val="dk1"/>
              </a:buClr>
              <a:buSzPts val="1800"/>
              <a:buChar char="–"/>
              <a:defRPr/>
            </a:lvl2pPr>
            <a:lvl3pPr indent="-342900" lvl="2" marL="1371600" rtl="0" algn="l">
              <a:spcBef>
                <a:spcPts val="360"/>
              </a:spcBef>
              <a:spcAft>
                <a:spcPts val="0"/>
              </a:spcAft>
              <a:buClr>
                <a:schemeClr val="dk1"/>
              </a:buClr>
              <a:buSzPts val="1800"/>
              <a:buChar char="•"/>
              <a:defRPr/>
            </a:lvl3pPr>
            <a:lvl4pPr indent="-342900" lvl="3" marL="1828800" rtl="0" algn="l">
              <a:spcBef>
                <a:spcPts val="360"/>
              </a:spcBef>
              <a:spcAft>
                <a:spcPts val="0"/>
              </a:spcAft>
              <a:buClr>
                <a:schemeClr val="dk1"/>
              </a:buClr>
              <a:buSzPts val="1800"/>
              <a:buChar char="–"/>
              <a:defRPr/>
            </a:lvl4pPr>
            <a:lvl5pPr indent="-342900" lvl="4" marL="2286000" rtl="0" algn="l">
              <a:spcBef>
                <a:spcPts val="360"/>
              </a:spcBef>
              <a:spcAft>
                <a:spcPts val="0"/>
              </a:spcAft>
              <a:buClr>
                <a:schemeClr val="dk1"/>
              </a:buClr>
              <a:buSzPts val="1800"/>
              <a:buChar char="»"/>
              <a:defRPr/>
            </a:lvl5pPr>
            <a:lvl6pPr indent="-342900" lvl="5" marL="2743200" rtl="0" algn="l">
              <a:spcBef>
                <a:spcPts val="360"/>
              </a:spcBef>
              <a:spcAft>
                <a:spcPts val="0"/>
              </a:spcAft>
              <a:buClr>
                <a:schemeClr val="dk1"/>
              </a:buClr>
              <a:buSzPts val="1800"/>
              <a:buChar char="•"/>
              <a:defRPr/>
            </a:lvl6pPr>
            <a:lvl7pPr indent="-342900" lvl="6" marL="3200400" rtl="0" algn="l">
              <a:spcBef>
                <a:spcPts val="360"/>
              </a:spcBef>
              <a:spcAft>
                <a:spcPts val="0"/>
              </a:spcAft>
              <a:buClr>
                <a:schemeClr val="dk1"/>
              </a:buClr>
              <a:buSzPts val="1800"/>
              <a:buChar char="•"/>
              <a:defRPr/>
            </a:lvl7pPr>
            <a:lvl8pPr indent="-342900" lvl="7" marL="3657600" rtl="0" algn="l">
              <a:spcBef>
                <a:spcPts val="360"/>
              </a:spcBef>
              <a:spcAft>
                <a:spcPts val="0"/>
              </a:spcAft>
              <a:buClr>
                <a:schemeClr val="dk1"/>
              </a:buClr>
              <a:buSzPts val="1800"/>
              <a:buChar char="•"/>
              <a:defRPr/>
            </a:lvl8pPr>
            <a:lvl9pPr indent="-342900" lvl="8" marL="4114800" rtl="0" algn="l">
              <a:spcBef>
                <a:spcPts val="360"/>
              </a:spcBef>
              <a:spcAft>
                <a:spcPts val="0"/>
              </a:spcAft>
              <a:buClr>
                <a:schemeClr val="dk1"/>
              </a:buClr>
              <a:buSzPts val="1800"/>
              <a:buChar char="•"/>
              <a:defRPr/>
            </a:lvl9pPr>
          </a:lstStyle>
          <a:p/>
        </p:txBody>
      </p:sp>
      <p:sp>
        <p:nvSpPr>
          <p:cNvPr id="152" name="Google Shape;152;p24"/>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53" name="Google Shape;153;p24"/>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54" name="Google Shape;154;p24"/>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9" name="Shape 159"/>
        <p:cNvGrpSpPr/>
        <p:nvPr/>
      </p:nvGrpSpPr>
      <p:grpSpPr>
        <a:xfrm>
          <a:off x="0" y="0"/>
          <a:ext cx="0" cy="0"/>
          <a:chOff x="0" y="0"/>
          <a:chExt cx="0" cy="0"/>
        </a:xfrm>
      </p:grpSpPr>
      <p:sp>
        <p:nvSpPr>
          <p:cNvPr id="160" name="Google Shape;160;p26"/>
          <p:cNvSpPr txBox="1"/>
          <p:nvPr>
            <p:ph type="ctrTitle"/>
          </p:nvPr>
        </p:nvSpPr>
        <p:spPr>
          <a:xfrm>
            <a:off x="623417" y="1489150"/>
            <a:ext cx="17041200" cy="4105200"/>
          </a:xfrm>
          <a:prstGeom prst="rect">
            <a:avLst/>
          </a:prstGeom>
        </p:spPr>
        <p:txBody>
          <a:bodyPr anchorCtr="0" anchor="b" bIns="182850" lIns="182850" spcFirstLastPara="1" rIns="182850" wrap="square" tIns="182850">
            <a:normAutofit/>
          </a:bodyPr>
          <a:lstStyle>
            <a:lvl1pPr lvl="0" algn="ctr">
              <a:spcBef>
                <a:spcPts val="0"/>
              </a:spcBef>
              <a:spcAft>
                <a:spcPts val="0"/>
              </a:spcAft>
              <a:buSzPts val="10400"/>
              <a:buNone/>
              <a:defRPr sz="10400"/>
            </a:lvl1pPr>
            <a:lvl2pPr lvl="1" algn="ctr">
              <a:spcBef>
                <a:spcPts val="0"/>
              </a:spcBef>
              <a:spcAft>
                <a:spcPts val="0"/>
              </a:spcAft>
              <a:buSzPts val="10400"/>
              <a:buNone/>
              <a:defRPr sz="10400"/>
            </a:lvl2pPr>
            <a:lvl3pPr lvl="2" algn="ctr">
              <a:spcBef>
                <a:spcPts val="0"/>
              </a:spcBef>
              <a:spcAft>
                <a:spcPts val="0"/>
              </a:spcAft>
              <a:buSzPts val="10400"/>
              <a:buNone/>
              <a:defRPr sz="10400"/>
            </a:lvl3pPr>
            <a:lvl4pPr lvl="3" algn="ctr">
              <a:spcBef>
                <a:spcPts val="0"/>
              </a:spcBef>
              <a:spcAft>
                <a:spcPts val="0"/>
              </a:spcAft>
              <a:buSzPts val="10400"/>
              <a:buNone/>
              <a:defRPr sz="10400"/>
            </a:lvl4pPr>
            <a:lvl5pPr lvl="4" algn="ctr">
              <a:spcBef>
                <a:spcPts val="0"/>
              </a:spcBef>
              <a:spcAft>
                <a:spcPts val="0"/>
              </a:spcAft>
              <a:buSzPts val="10400"/>
              <a:buNone/>
              <a:defRPr sz="10400"/>
            </a:lvl5pPr>
            <a:lvl6pPr lvl="5" algn="ctr">
              <a:spcBef>
                <a:spcPts val="0"/>
              </a:spcBef>
              <a:spcAft>
                <a:spcPts val="0"/>
              </a:spcAft>
              <a:buSzPts val="10400"/>
              <a:buNone/>
              <a:defRPr sz="10400"/>
            </a:lvl6pPr>
            <a:lvl7pPr lvl="6" algn="ctr">
              <a:spcBef>
                <a:spcPts val="0"/>
              </a:spcBef>
              <a:spcAft>
                <a:spcPts val="0"/>
              </a:spcAft>
              <a:buSzPts val="10400"/>
              <a:buNone/>
              <a:defRPr sz="10400"/>
            </a:lvl7pPr>
            <a:lvl8pPr lvl="7" algn="ctr">
              <a:spcBef>
                <a:spcPts val="0"/>
              </a:spcBef>
              <a:spcAft>
                <a:spcPts val="0"/>
              </a:spcAft>
              <a:buSzPts val="10400"/>
              <a:buNone/>
              <a:defRPr sz="10400"/>
            </a:lvl8pPr>
            <a:lvl9pPr lvl="8" algn="ctr">
              <a:spcBef>
                <a:spcPts val="0"/>
              </a:spcBef>
              <a:spcAft>
                <a:spcPts val="0"/>
              </a:spcAft>
              <a:buSzPts val="10400"/>
              <a:buNone/>
              <a:defRPr sz="10400"/>
            </a:lvl9pPr>
          </a:lstStyle>
          <a:p/>
        </p:txBody>
      </p:sp>
      <p:sp>
        <p:nvSpPr>
          <p:cNvPr id="161" name="Google Shape;161;p26"/>
          <p:cNvSpPr txBox="1"/>
          <p:nvPr>
            <p:ph idx="1" type="subTitle"/>
          </p:nvPr>
        </p:nvSpPr>
        <p:spPr>
          <a:xfrm>
            <a:off x="623400" y="5668250"/>
            <a:ext cx="17041200" cy="1585200"/>
          </a:xfrm>
          <a:prstGeom prst="rect">
            <a:avLst/>
          </a:prstGeom>
        </p:spPr>
        <p:txBody>
          <a:bodyPr anchorCtr="0" anchor="t" bIns="182850" lIns="182850" spcFirstLastPara="1" rIns="182850" wrap="square" tIns="182850">
            <a:normAutofit/>
          </a:bodyPr>
          <a:lstStyle>
            <a:lvl1pPr lvl="0" algn="ctr">
              <a:lnSpc>
                <a:spcPct val="100000"/>
              </a:lnSpc>
              <a:spcBef>
                <a:spcPts val="0"/>
              </a:spcBef>
              <a:spcAft>
                <a:spcPts val="0"/>
              </a:spcAft>
              <a:buSzPts val="5600"/>
              <a:buNone/>
              <a:defRPr sz="5600"/>
            </a:lvl1pPr>
            <a:lvl2pPr lvl="1" algn="ctr">
              <a:lnSpc>
                <a:spcPct val="100000"/>
              </a:lnSpc>
              <a:spcBef>
                <a:spcPts val="0"/>
              </a:spcBef>
              <a:spcAft>
                <a:spcPts val="0"/>
              </a:spcAft>
              <a:buSzPts val="5600"/>
              <a:buNone/>
              <a:defRPr sz="5600"/>
            </a:lvl2pPr>
            <a:lvl3pPr lvl="2" algn="ctr">
              <a:lnSpc>
                <a:spcPct val="100000"/>
              </a:lnSpc>
              <a:spcBef>
                <a:spcPts val="0"/>
              </a:spcBef>
              <a:spcAft>
                <a:spcPts val="0"/>
              </a:spcAft>
              <a:buSzPts val="5600"/>
              <a:buNone/>
              <a:defRPr sz="5600"/>
            </a:lvl3pPr>
            <a:lvl4pPr lvl="3" algn="ctr">
              <a:lnSpc>
                <a:spcPct val="100000"/>
              </a:lnSpc>
              <a:spcBef>
                <a:spcPts val="0"/>
              </a:spcBef>
              <a:spcAft>
                <a:spcPts val="0"/>
              </a:spcAft>
              <a:buSzPts val="5600"/>
              <a:buNone/>
              <a:defRPr sz="5600"/>
            </a:lvl4pPr>
            <a:lvl5pPr lvl="4" algn="ctr">
              <a:lnSpc>
                <a:spcPct val="100000"/>
              </a:lnSpc>
              <a:spcBef>
                <a:spcPts val="0"/>
              </a:spcBef>
              <a:spcAft>
                <a:spcPts val="0"/>
              </a:spcAft>
              <a:buSzPts val="5600"/>
              <a:buNone/>
              <a:defRPr sz="5600"/>
            </a:lvl5pPr>
            <a:lvl6pPr lvl="5" algn="ctr">
              <a:lnSpc>
                <a:spcPct val="100000"/>
              </a:lnSpc>
              <a:spcBef>
                <a:spcPts val="0"/>
              </a:spcBef>
              <a:spcAft>
                <a:spcPts val="0"/>
              </a:spcAft>
              <a:buSzPts val="5600"/>
              <a:buNone/>
              <a:defRPr sz="5600"/>
            </a:lvl6pPr>
            <a:lvl7pPr lvl="6" algn="ctr">
              <a:lnSpc>
                <a:spcPct val="100000"/>
              </a:lnSpc>
              <a:spcBef>
                <a:spcPts val="0"/>
              </a:spcBef>
              <a:spcAft>
                <a:spcPts val="0"/>
              </a:spcAft>
              <a:buSzPts val="5600"/>
              <a:buNone/>
              <a:defRPr sz="5600"/>
            </a:lvl7pPr>
            <a:lvl8pPr lvl="7" algn="ctr">
              <a:lnSpc>
                <a:spcPct val="100000"/>
              </a:lnSpc>
              <a:spcBef>
                <a:spcPts val="0"/>
              </a:spcBef>
              <a:spcAft>
                <a:spcPts val="0"/>
              </a:spcAft>
              <a:buSzPts val="5600"/>
              <a:buNone/>
              <a:defRPr sz="5600"/>
            </a:lvl8pPr>
            <a:lvl9pPr lvl="8" algn="ctr">
              <a:lnSpc>
                <a:spcPct val="100000"/>
              </a:lnSpc>
              <a:spcBef>
                <a:spcPts val="0"/>
              </a:spcBef>
              <a:spcAft>
                <a:spcPts val="0"/>
              </a:spcAft>
              <a:buSzPts val="5600"/>
              <a:buNone/>
              <a:defRPr sz="5600"/>
            </a:lvl9pPr>
          </a:lstStyle>
          <a:p/>
        </p:txBody>
      </p:sp>
      <p:sp>
        <p:nvSpPr>
          <p:cNvPr id="162" name="Google Shape;162;p26"/>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63" name="Shape 163"/>
        <p:cNvGrpSpPr/>
        <p:nvPr/>
      </p:nvGrpSpPr>
      <p:grpSpPr>
        <a:xfrm>
          <a:off x="0" y="0"/>
          <a:ext cx="0" cy="0"/>
          <a:chOff x="0" y="0"/>
          <a:chExt cx="0" cy="0"/>
        </a:xfrm>
      </p:grpSpPr>
      <p:sp>
        <p:nvSpPr>
          <p:cNvPr id="164" name="Google Shape;164;p27"/>
          <p:cNvSpPr txBox="1"/>
          <p:nvPr>
            <p:ph type="title"/>
          </p:nvPr>
        </p:nvSpPr>
        <p:spPr>
          <a:xfrm>
            <a:off x="623400" y="4301700"/>
            <a:ext cx="17041200" cy="1683600"/>
          </a:xfrm>
          <a:prstGeom prst="rect">
            <a:avLst/>
          </a:prstGeom>
        </p:spPr>
        <p:txBody>
          <a:bodyPr anchorCtr="0" anchor="ctr" bIns="182850" lIns="182850" spcFirstLastPara="1" rIns="182850" wrap="square" tIns="182850">
            <a:normAutofit/>
          </a:bodyPr>
          <a:lstStyle>
            <a:lvl1pPr lvl="0" algn="ctr">
              <a:spcBef>
                <a:spcPts val="0"/>
              </a:spcBef>
              <a:spcAft>
                <a:spcPts val="0"/>
              </a:spcAft>
              <a:buSzPts val="7200"/>
              <a:buNone/>
              <a:defRPr sz="7200"/>
            </a:lvl1pPr>
            <a:lvl2pPr lvl="1" algn="ctr">
              <a:spcBef>
                <a:spcPts val="0"/>
              </a:spcBef>
              <a:spcAft>
                <a:spcPts val="0"/>
              </a:spcAft>
              <a:buSzPts val="7200"/>
              <a:buNone/>
              <a:defRPr sz="7200"/>
            </a:lvl2pPr>
            <a:lvl3pPr lvl="2" algn="ctr">
              <a:spcBef>
                <a:spcPts val="0"/>
              </a:spcBef>
              <a:spcAft>
                <a:spcPts val="0"/>
              </a:spcAft>
              <a:buSzPts val="7200"/>
              <a:buNone/>
              <a:defRPr sz="7200"/>
            </a:lvl3pPr>
            <a:lvl4pPr lvl="3" algn="ctr">
              <a:spcBef>
                <a:spcPts val="0"/>
              </a:spcBef>
              <a:spcAft>
                <a:spcPts val="0"/>
              </a:spcAft>
              <a:buSzPts val="7200"/>
              <a:buNone/>
              <a:defRPr sz="7200"/>
            </a:lvl4pPr>
            <a:lvl5pPr lvl="4" algn="ctr">
              <a:spcBef>
                <a:spcPts val="0"/>
              </a:spcBef>
              <a:spcAft>
                <a:spcPts val="0"/>
              </a:spcAft>
              <a:buSzPts val="7200"/>
              <a:buNone/>
              <a:defRPr sz="7200"/>
            </a:lvl5pPr>
            <a:lvl6pPr lvl="5" algn="ctr">
              <a:spcBef>
                <a:spcPts val="0"/>
              </a:spcBef>
              <a:spcAft>
                <a:spcPts val="0"/>
              </a:spcAft>
              <a:buSzPts val="7200"/>
              <a:buNone/>
              <a:defRPr sz="7200"/>
            </a:lvl6pPr>
            <a:lvl7pPr lvl="6" algn="ctr">
              <a:spcBef>
                <a:spcPts val="0"/>
              </a:spcBef>
              <a:spcAft>
                <a:spcPts val="0"/>
              </a:spcAft>
              <a:buSzPts val="7200"/>
              <a:buNone/>
              <a:defRPr sz="7200"/>
            </a:lvl7pPr>
            <a:lvl8pPr lvl="7" algn="ctr">
              <a:spcBef>
                <a:spcPts val="0"/>
              </a:spcBef>
              <a:spcAft>
                <a:spcPts val="0"/>
              </a:spcAft>
              <a:buSzPts val="7200"/>
              <a:buNone/>
              <a:defRPr sz="7200"/>
            </a:lvl8pPr>
            <a:lvl9pPr lvl="8" algn="ctr">
              <a:spcBef>
                <a:spcPts val="0"/>
              </a:spcBef>
              <a:spcAft>
                <a:spcPts val="0"/>
              </a:spcAft>
              <a:buSzPts val="7200"/>
              <a:buNone/>
              <a:defRPr sz="7200"/>
            </a:lvl9pPr>
          </a:lstStyle>
          <a:p/>
        </p:txBody>
      </p:sp>
      <p:sp>
        <p:nvSpPr>
          <p:cNvPr id="165" name="Google Shape;165;p27"/>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6" name="Shape 166"/>
        <p:cNvGrpSpPr/>
        <p:nvPr/>
      </p:nvGrpSpPr>
      <p:grpSpPr>
        <a:xfrm>
          <a:off x="0" y="0"/>
          <a:ext cx="0" cy="0"/>
          <a:chOff x="0" y="0"/>
          <a:chExt cx="0" cy="0"/>
        </a:xfrm>
      </p:grpSpPr>
      <p:sp>
        <p:nvSpPr>
          <p:cNvPr id="167" name="Google Shape;167;p28"/>
          <p:cNvSpPr txBox="1"/>
          <p:nvPr>
            <p:ph type="title"/>
          </p:nvPr>
        </p:nvSpPr>
        <p:spPr>
          <a:xfrm>
            <a:off x="623400" y="890050"/>
            <a:ext cx="17041200" cy="1145400"/>
          </a:xfrm>
          <a:prstGeom prst="rect">
            <a:avLst/>
          </a:prstGeom>
        </p:spPr>
        <p:txBody>
          <a:bodyPr anchorCtr="0" anchor="t" bIns="182850" lIns="182850" spcFirstLastPara="1" rIns="182850" wrap="square" tIns="182850">
            <a:normAutofit/>
          </a:bodyPr>
          <a:lstStyle>
            <a:lvl1pPr lvl="0">
              <a:spcBef>
                <a:spcPts val="0"/>
              </a:spcBef>
              <a:spcAft>
                <a:spcPts val="0"/>
              </a:spcAft>
              <a:buSzPts val="5600"/>
              <a:buNone/>
              <a:defRPr/>
            </a:lvl1pPr>
            <a:lvl2pPr lvl="1">
              <a:spcBef>
                <a:spcPts val="0"/>
              </a:spcBef>
              <a:spcAft>
                <a:spcPts val="0"/>
              </a:spcAft>
              <a:buSzPts val="5600"/>
              <a:buNone/>
              <a:defRPr/>
            </a:lvl2pPr>
            <a:lvl3pPr lvl="2">
              <a:spcBef>
                <a:spcPts val="0"/>
              </a:spcBef>
              <a:spcAft>
                <a:spcPts val="0"/>
              </a:spcAft>
              <a:buSzPts val="5600"/>
              <a:buNone/>
              <a:defRPr/>
            </a:lvl3pPr>
            <a:lvl4pPr lvl="3">
              <a:spcBef>
                <a:spcPts val="0"/>
              </a:spcBef>
              <a:spcAft>
                <a:spcPts val="0"/>
              </a:spcAft>
              <a:buSzPts val="5600"/>
              <a:buNone/>
              <a:defRPr/>
            </a:lvl4pPr>
            <a:lvl5pPr lvl="4">
              <a:spcBef>
                <a:spcPts val="0"/>
              </a:spcBef>
              <a:spcAft>
                <a:spcPts val="0"/>
              </a:spcAft>
              <a:buSzPts val="5600"/>
              <a:buNone/>
              <a:defRPr/>
            </a:lvl5pPr>
            <a:lvl6pPr lvl="5">
              <a:spcBef>
                <a:spcPts val="0"/>
              </a:spcBef>
              <a:spcAft>
                <a:spcPts val="0"/>
              </a:spcAft>
              <a:buSzPts val="5600"/>
              <a:buNone/>
              <a:defRPr/>
            </a:lvl6pPr>
            <a:lvl7pPr lvl="6">
              <a:spcBef>
                <a:spcPts val="0"/>
              </a:spcBef>
              <a:spcAft>
                <a:spcPts val="0"/>
              </a:spcAft>
              <a:buSzPts val="5600"/>
              <a:buNone/>
              <a:defRPr/>
            </a:lvl7pPr>
            <a:lvl8pPr lvl="7">
              <a:spcBef>
                <a:spcPts val="0"/>
              </a:spcBef>
              <a:spcAft>
                <a:spcPts val="0"/>
              </a:spcAft>
              <a:buSzPts val="5600"/>
              <a:buNone/>
              <a:defRPr/>
            </a:lvl8pPr>
            <a:lvl9pPr lvl="8">
              <a:spcBef>
                <a:spcPts val="0"/>
              </a:spcBef>
              <a:spcAft>
                <a:spcPts val="0"/>
              </a:spcAft>
              <a:buSzPts val="5600"/>
              <a:buNone/>
              <a:defRPr/>
            </a:lvl9pPr>
          </a:lstStyle>
          <a:p/>
        </p:txBody>
      </p:sp>
      <p:sp>
        <p:nvSpPr>
          <p:cNvPr id="168" name="Google Shape;168;p28"/>
          <p:cNvSpPr txBox="1"/>
          <p:nvPr>
            <p:ph idx="1" type="body"/>
          </p:nvPr>
        </p:nvSpPr>
        <p:spPr>
          <a:xfrm>
            <a:off x="623400" y="2304950"/>
            <a:ext cx="17041200" cy="6832800"/>
          </a:xfrm>
          <a:prstGeom prst="rect">
            <a:avLst/>
          </a:prstGeom>
        </p:spPr>
        <p:txBody>
          <a:bodyPr anchorCtr="0" anchor="t" bIns="182850" lIns="182850" spcFirstLastPara="1" rIns="182850" wrap="square" tIns="182850">
            <a:normAutofit/>
          </a:bodyPr>
          <a:lstStyle>
            <a:lvl1pPr indent="-457200" lvl="0" marL="457200">
              <a:spcBef>
                <a:spcPts val="0"/>
              </a:spcBef>
              <a:spcAft>
                <a:spcPts val="0"/>
              </a:spcAft>
              <a:buSzPts val="3600"/>
              <a:buChar char="●"/>
              <a:defRPr/>
            </a:lvl1pPr>
            <a:lvl2pPr indent="-406400" lvl="1" marL="914400">
              <a:spcBef>
                <a:spcPts val="0"/>
              </a:spcBef>
              <a:spcAft>
                <a:spcPts val="0"/>
              </a:spcAft>
              <a:buSzPts val="2800"/>
              <a:buChar char="○"/>
              <a:defRPr/>
            </a:lvl2pPr>
            <a:lvl3pPr indent="-406400" lvl="2" marL="1371600">
              <a:spcBef>
                <a:spcPts val="0"/>
              </a:spcBef>
              <a:spcAft>
                <a:spcPts val="0"/>
              </a:spcAft>
              <a:buSzPts val="2800"/>
              <a:buChar char="■"/>
              <a:defRPr/>
            </a:lvl3pPr>
            <a:lvl4pPr indent="-406400" lvl="3" marL="1828800">
              <a:spcBef>
                <a:spcPts val="0"/>
              </a:spcBef>
              <a:spcAft>
                <a:spcPts val="0"/>
              </a:spcAft>
              <a:buSzPts val="2800"/>
              <a:buChar char="●"/>
              <a:defRPr/>
            </a:lvl4pPr>
            <a:lvl5pPr indent="-406400" lvl="4" marL="2286000">
              <a:spcBef>
                <a:spcPts val="0"/>
              </a:spcBef>
              <a:spcAft>
                <a:spcPts val="0"/>
              </a:spcAft>
              <a:buSzPts val="2800"/>
              <a:buChar char="○"/>
              <a:defRPr/>
            </a:lvl5pPr>
            <a:lvl6pPr indent="-406400" lvl="5" marL="2743200">
              <a:spcBef>
                <a:spcPts val="0"/>
              </a:spcBef>
              <a:spcAft>
                <a:spcPts val="0"/>
              </a:spcAft>
              <a:buSzPts val="2800"/>
              <a:buChar char="■"/>
              <a:defRPr/>
            </a:lvl6pPr>
            <a:lvl7pPr indent="-406400" lvl="6" marL="3200400">
              <a:spcBef>
                <a:spcPts val="0"/>
              </a:spcBef>
              <a:spcAft>
                <a:spcPts val="0"/>
              </a:spcAft>
              <a:buSzPts val="2800"/>
              <a:buChar char="●"/>
              <a:defRPr/>
            </a:lvl7pPr>
            <a:lvl8pPr indent="-406400" lvl="7" marL="3657600">
              <a:spcBef>
                <a:spcPts val="0"/>
              </a:spcBef>
              <a:spcAft>
                <a:spcPts val="0"/>
              </a:spcAft>
              <a:buSzPts val="2800"/>
              <a:buChar char="○"/>
              <a:defRPr/>
            </a:lvl8pPr>
            <a:lvl9pPr indent="-406400" lvl="8" marL="4114800">
              <a:spcBef>
                <a:spcPts val="0"/>
              </a:spcBef>
              <a:spcAft>
                <a:spcPts val="0"/>
              </a:spcAft>
              <a:buSzPts val="2800"/>
              <a:buChar char="■"/>
              <a:defRPr/>
            </a:lvl9pPr>
          </a:lstStyle>
          <a:p/>
        </p:txBody>
      </p:sp>
      <p:sp>
        <p:nvSpPr>
          <p:cNvPr id="169" name="Google Shape;169;p28"/>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70" name="Shape 170"/>
        <p:cNvGrpSpPr/>
        <p:nvPr/>
      </p:nvGrpSpPr>
      <p:grpSpPr>
        <a:xfrm>
          <a:off x="0" y="0"/>
          <a:ext cx="0" cy="0"/>
          <a:chOff x="0" y="0"/>
          <a:chExt cx="0" cy="0"/>
        </a:xfrm>
      </p:grpSpPr>
      <p:sp>
        <p:nvSpPr>
          <p:cNvPr id="171" name="Google Shape;171;p29"/>
          <p:cNvSpPr txBox="1"/>
          <p:nvPr>
            <p:ph type="title"/>
          </p:nvPr>
        </p:nvSpPr>
        <p:spPr>
          <a:xfrm>
            <a:off x="623400" y="890050"/>
            <a:ext cx="17041200" cy="1145400"/>
          </a:xfrm>
          <a:prstGeom prst="rect">
            <a:avLst/>
          </a:prstGeom>
        </p:spPr>
        <p:txBody>
          <a:bodyPr anchorCtr="0" anchor="t" bIns="182850" lIns="182850" spcFirstLastPara="1" rIns="182850" wrap="square" tIns="182850">
            <a:normAutofit/>
          </a:bodyPr>
          <a:lstStyle>
            <a:lvl1pPr lvl="0">
              <a:spcBef>
                <a:spcPts val="0"/>
              </a:spcBef>
              <a:spcAft>
                <a:spcPts val="0"/>
              </a:spcAft>
              <a:buSzPts val="5600"/>
              <a:buNone/>
              <a:defRPr/>
            </a:lvl1pPr>
            <a:lvl2pPr lvl="1">
              <a:spcBef>
                <a:spcPts val="0"/>
              </a:spcBef>
              <a:spcAft>
                <a:spcPts val="0"/>
              </a:spcAft>
              <a:buSzPts val="5600"/>
              <a:buNone/>
              <a:defRPr/>
            </a:lvl2pPr>
            <a:lvl3pPr lvl="2">
              <a:spcBef>
                <a:spcPts val="0"/>
              </a:spcBef>
              <a:spcAft>
                <a:spcPts val="0"/>
              </a:spcAft>
              <a:buSzPts val="5600"/>
              <a:buNone/>
              <a:defRPr/>
            </a:lvl3pPr>
            <a:lvl4pPr lvl="3">
              <a:spcBef>
                <a:spcPts val="0"/>
              </a:spcBef>
              <a:spcAft>
                <a:spcPts val="0"/>
              </a:spcAft>
              <a:buSzPts val="5600"/>
              <a:buNone/>
              <a:defRPr/>
            </a:lvl4pPr>
            <a:lvl5pPr lvl="4">
              <a:spcBef>
                <a:spcPts val="0"/>
              </a:spcBef>
              <a:spcAft>
                <a:spcPts val="0"/>
              </a:spcAft>
              <a:buSzPts val="5600"/>
              <a:buNone/>
              <a:defRPr/>
            </a:lvl5pPr>
            <a:lvl6pPr lvl="5">
              <a:spcBef>
                <a:spcPts val="0"/>
              </a:spcBef>
              <a:spcAft>
                <a:spcPts val="0"/>
              </a:spcAft>
              <a:buSzPts val="5600"/>
              <a:buNone/>
              <a:defRPr/>
            </a:lvl6pPr>
            <a:lvl7pPr lvl="6">
              <a:spcBef>
                <a:spcPts val="0"/>
              </a:spcBef>
              <a:spcAft>
                <a:spcPts val="0"/>
              </a:spcAft>
              <a:buSzPts val="5600"/>
              <a:buNone/>
              <a:defRPr/>
            </a:lvl7pPr>
            <a:lvl8pPr lvl="7">
              <a:spcBef>
                <a:spcPts val="0"/>
              </a:spcBef>
              <a:spcAft>
                <a:spcPts val="0"/>
              </a:spcAft>
              <a:buSzPts val="5600"/>
              <a:buNone/>
              <a:defRPr/>
            </a:lvl8pPr>
            <a:lvl9pPr lvl="8">
              <a:spcBef>
                <a:spcPts val="0"/>
              </a:spcBef>
              <a:spcAft>
                <a:spcPts val="0"/>
              </a:spcAft>
              <a:buSzPts val="5600"/>
              <a:buNone/>
              <a:defRPr/>
            </a:lvl9pPr>
          </a:lstStyle>
          <a:p/>
        </p:txBody>
      </p:sp>
      <p:sp>
        <p:nvSpPr>
          <p:cNvPr id="172" name="Google Shape;172;p29"/>
          <p:cNvSpPr txBox="1"/>
          <p:nvPr>
            <p:ph idx="1" type="body"/>
          </p:nvPr>
        </p:nvSpPr>
        <p:spPr>
          <a:xfrm>
            <a:off x="623400" y="2304950"/>
            <a:ext cx="7999800" cy="6832800"/>
          </a:xfrm>
          <a:prstGeom prst="rect">
            <a:avLst/>
          </a:prstGeom>
        </p:spPr>
        <p:txBody>
          <a:bodyPr anchorCtr="0" anchor="t" bIns="182850" lIns="182850" spcFirstLastPara="1" rIns="182850" wrap="square" tIns="182850">
            <a:normAutofit/>
          </a:bodyPr>
          <a:lstStyle>
            <a:lvl1pPr indent="-406400" lvl="0" marL="457200">
              <a:spcBef>
                <a:spcPts val="0"/>
              </a:spcBef>
              <a:spcAft>
                <a:spcPts val="0"/>
              </a:spcAft>
              <a:buSzPts val="2800"/>
              <a:buChar char="●"/>
              <a:defRPr sz="28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81000" lvl="3" marL="1828800">
              <a:spcBef>
                <a:spcPts val="0"/>
              </a:spcBef>
              <a:spcAft>
                <a:spcPts val="0"/>
              </a:spcAft>
              <a:buSzPts val="2400"/>
              <a:buChar char="●"/>
              <a:defRPr sz="2400"/>
            </a:lvl4pPr>
            <a:lvl5pPr indent="-381000" lvl="4" marL="2286000">
              <a:spcBef>
                <a:spcPts val="0"/>
              </a:spcBef>
              <a:spcAft>
                <a:spcPts val="0"/>
              </a:spcAft>
              <a:buSzPts val="2400"/>
              <a:buChar char="○"/>
              <a:defRPr sz="2400"/>
            </a:lvl5pPr>
            <a:lvl6pPr indent="-381000" lvl="5" marL="2743200">
              <a:spcBef>
                <a:spcPts val="0"/>
              </a:spcBef>
              <a:spcAft>
                <a:spcPts val="0"/>
              </a:spcAft>
              <a:buSzPts val="2400"/>
              <a:buChar char="■"/>
              <a:defRPr sz="2400"/>
            </a:lvl6pPr>
            <a:lvl7pPr indent="-381000" lvl="6" marL="3200400">
              <a:spcBef>
                <a:spcPts val="0"/>
              </a:spcBef>
              <a:spcAft>
                <a:spcPts val="0"/>
              </a:spcAft>
              <a:buSzPts val="2400"/>
              <a:buChar char="●"/>
              <a:defRPr sz="2400"/>
            </a:lvl7pPr>
            <a:lvl8pPr indent="-381000" lvl="7" marL="3657600">
              <a:spcBef>
                <a:spcPts val="0"/>
              </a:spcBef>
              <a:spcAft>
                <a:spcPts val="0"/>
              </a:spcAft>
              <a:buSzPts val="2400"/>
              <a:buChar char="○"/>
              <a:defRPr sz="2400"/>
            </a:lvl8pPr>
            <a:lvl9pPr indent="-381000" lvl="8" marL="4114800">
              <a:spcBef>
                <a:spcPts val="0"/>
              </a:spcBef>
              <a:spcAft>
                <a:spcPts val="0"/>
              </a:spcAft>
              <a:buSzPts val="2400"/>
              <a:buChar char="■"/>
              <a:defRPr sz="2400"/>
            </a:lvl9pPr>
          </a:lstStyle>
          <a:p/>
        </p:txBody>
      </p:sp>
      <p:sp>
        <p:nvSpPr>
          <p:cNvPr id="173" name="Google Shape;173;p29"/>
          <p:cNvSpPr txBox="1"/>
          <p:nvPr>
            <p:ph idx="2" type="body"/>
          </p:nvPr>
        </p:nvSpPr>
        <p:spPr>
          <a:xfrm>
            <a:off x="9664800" y="2304950"/>
            <a:ext cx="7999800" cy="6832800"/>
          </a:xfrm>
          <a:prstGeom prst="rect">
            <a:avLst/>
          </a:prstGeom>
        </p:spPr>
        <p:txBody>
          <a:bodyPr anchorCtr="0" anchor="t" bIns="182850" lIns="182850" spcFirstLastPara="1" rIns="182850" wrap="square" tIns="182850">
            <a:normAutofit/>
          </a:bodyPr>
          <a:lstStyle>
            <a:lvl1pPr indent="-406400" lvl="0" marL="457200">
              <a:spcBef>
                <a:spcPts val="0"/>
              </a:spcBef>
              <a:spcAft>
                <a:spcPts val="0"/>
              </a:spcAft>
              <a:buSzPts val="2800"/>
              <a:buChar char="●"/>
              <a:defRPr sz="28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81000" lvl="3" marL="1828800">
              <a:spcBef>
                <a:spcPts val="0"/>
              </a:spcBef>
              <a:spcAft>
                <a:spcPts val="0"/>
              </a:spcAft>
              <a:buSzPts val="2400"/>
              <a:buChar char="●"/>
              <a:defRPr sz="2400"/>
            </a:lvl4pPr>
            <a:lvl5pPr indent="-381000" lvl="4" marL="2286000">
              <a:spcBef>
                <a:spcPts val="0"/>
              </a:spcBef>
              <a:spcAft>
                <a:spcPts val="0"/>
              </a:spcAft>
              <a:buSzPts val="2400"/>
              <a:buChar char="○"/>
              <a:defRPr sz="2400"/>
            </a:lvl5pPr>
            <a:lvl6pPr indent="-381000" lvl="5" marL="2743200">
              <a:spcBef>
                <a:spcPts val="0"/>
              </a:spcBef>
              <a:spcAft>
                <a:spcPts val="0"/>
              </a:spcAft>
              <a:buSzPts val="2400"/>
              <a:buChar char="■"/>
              <a:defRPr sz="2400"/>
            </a:lvl6pPr>
            <a:lvl7pPr indent="-381000" lvl="6" marL="3200400">
              <a:spcBef>
                <a:spcPts val="0"/>
              </a:spcBef>
              <a:spcAft>
                <a:spcPts val="0"/>
              </a:spcAft>
              <a:buSzPts val="2400"/>
              <a:buChar char="●"/>
              <a:defRPr sz="2400"/>
            </a:lvl7pPr>
            <a:lvl8pPr indent="-381000" lvl="7" marL="3657600">
              <a:spcBef>
                <a:spcPts val="0"/>
              </a:spcBef>
              <a:spcAft>
                <a:spcPts val="0"/>
              </a:spcAft>
              <a:buSzPts val="2400"/>
              <a:buChar char="○"/>
              <a:defRPr sz="2400"/>
            </a:lvl8pPr>
            <a:lvl9pPr indent="-381000" lvl="8" marL="4114800">
              <a:spcBef>
                <a:spcPts val="0"/>
              </a:spcBef>
              <a:spcAft>
                <a:spcPts val="0"/>
              </a:spcAft>
              <a:buSzPts val="2400"/>
              <a:buChar char="■"/>
              <a:defRPr sz="2400"/>
            </a:lvl9pPr>
          </a:lstStyle>
          <a:p/>
        </p:txBody>
      </p:sp>
      <p:sp>
        <p:nvSpPr>
          <p:cNvPr id="174" name="Google Shape;174;p29"/>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75" name="Shape 175"/>
        <p:cNvGrpSpPr/>
        <p:nvPr/>
      </p:nvGrpSpPr>
      <p:grpSpPr>
        <a:xfrm>
          <a:off x="0" y="0"/>
          <a:ext cx="0" cy="0"/>
          <a:chOff x="0" y="0"/>
          <a:chExt cx="0" cy="0"/>
        </a:xfrm>
      </p:grpSpPr>
      <p:sp>
        <p:nvSpPr>
          <p:cNvPr id="176" name="Google Shape;176;p30"/>
          <p:cNvSpPr txBox="1"/>
          <p:nvPr>
            <p:ph type="title"/>
          </p:nvPr>
        </p:nvSpPr>
        <p:spPr>
          <a:xfrm>
            <a:off x="623400" y="890050"/>
            <a:ext cx="17041200" cy="1145400"/>
          </a:xfrm>
          <a:prstGeom prst="rect">
            <a:avLst/>
          </a:prstGeom>
        </p:spPr>
        <p:txBody>
          <a:bodyPr anchorCtr="0" anchor="t" bIns="182850" lIns="182850" spcFirstLastPara="1" rIns="182850" wrap="square" tIns="182850">
            <a:normAutofit/>
          </a:bodyPr>
          <a:lstStyle>
            <a:lvl1pPr lvl="0">
              <a:spcBef>
                <a:spcPts val="0"/>
              </a:spcBef>
              <a:spcAft>
                <a:spcPts val="0"/>
              </a:spcAft>
              <a:buSzPts val="5600"/>
              <a:buNone/>
              <a:defRPr/>
            </a:lvl1pPr>
            <a:lvl2pPr lvl="1">
              <a:spcBef>
                <a:spcPts val="0"/>
              </a:spcBef>
              <a:spcAft>
                <a:spcPts val="0"/>
              </a:spcAft>
              <a:buSzPts val="5600"/>
              <a:buNone/>
              <a:defRPr/>
            </a:lvl2pPr>
            <a:lvl3pPr lvl="2">
              <a:spcBef>
                <a:spcPts val="0"/>
              </a:spcBef>
              <a:spcAft>
                <a:spcPts val="0"/>
              </a:spcAft>
              <a:buSzPts val="5600"/>
              <a:buNone/>
              <a:defRPr/>
            </a:lvl3pPr>
            <a:lvl4pPr lvl="3">
              <a:spcBef>
                <a:spcPts val="0"/>
              </a:spcBef>
              <a:spcAft>
                <a:spcPts val="0"/>
              </a:spcAft>
              <a:buSzPts val="5600"/>
              <a:buNone/>
              <a:defRPr/>
            </a:lvl4pPr>
            <a:lvl5pPr lvl="4">
              <a:spcBef>
                <a:spcPts val="0"/>
              </a:spcBef>
              <a:spcAft>
                <a:spcPts val="0"/>
              </a:spcAft>
              <a:buSzPts val="5600"/>
              <a:buNone/>
              <a:defRPr/>
            </a:lvl5pPr>
            <a:lvl6pPr lvl="5">
              <a:spcBef>
                <a:spcPts val="0"/>
              </a:spcBef>
              <a:spcAft>
                <a:spcPts val="0"/>
              </a:spcAft>
              <a:buSzPts val="5600"/>
              <a:buNone/>
              <a:defRPr/>
            </a:lvl6pPr>
            <a:lvl7pPr lvl="6">
              <a:spcBef>
                <a:spcPts val="0"/>
              </a:spcBef>
              <a:spcAft>
                <a:spcPts val="0"/>
              </a:spcAft>
              <a:buSzPts val="5600"/>
              <a:buNone/>
              <a:defRPr/>
            </a:lvl7pPr>
            <a:lvl8pPr lvl="7">
              <a:spcBef>
                <a:spcPts val="0"/>
              </a:spcBef>
              <a:spcAft>
                <a:spcPts val="0"/>
              </a:spcAft>
              <a:buSzPts val="5600"/>
              <a:buNone/>
              <a:defRPr/>
            </a:lvl8pPr>
            <a:lvl9pPr lvl="8">
              <a:spcBef>
                <a:spcPts val="0"/>
              </a:spcBef>
              <a:spcAft>
                <a:spcPts val="0"/>
              </a:spcAft>
              <a:buSzPts val="5600"/>
              <a:buNone/>
              <a:defRPr/>
            </a:lvl9pPr>
          </a:lstStyle>
          <a:p/>
        </p:txBody>
      </p:sp>
      <p:sp>
        <p:nvSpPr>
          <p:cNvPr id="177" name="Google Shape;177;p30"/>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78" name="Shape 178"/>
        <p:cNvGrpSpPr/>
        <p:nvPr/>
      </p:nvGrpSpPr>
      <p:grpSpPr>
        <a:xfrm>
          <a:off x="0" y="0"/>
          <a:ext cx="0" cy="0"/>
          <a:chOff x="0" y="0"/>
          <a:chExt cx="0" cy="0"/>
        </a:xfrm>
      </p:grpSpPr>
      <p:sp>
        <p:nvSpPr>
          <p:cNvPr id="179" name="Google Shape;179;p31"/>
          <p:cNvSpPr txBox="1"/>
          <p:nvPr>
            <p:ph type="title"/>
          </p:nvPr>
        </p:nvSpPr>
        <p:spPr>
          <a:xfrm>
            <a:off x="623400" y="1111200"/>
            <a:ext cx="5616000" cy="1511400"/>
          </a:xfrm>
          <a:prstGeom prst="rect">
            <a:avLst/>
          </a:prstGeom>
        </p:spPr>
        <p:txBody>
          <a:bodyPr anchorCtr="0" anchor="b" bIns="182850" lIns="182850" spcFirstLastPara="1" rIns="182850" wrap="square" tIns="18285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80" name="Google Shape;180;p31"/>
          <p:cNvSpPr txBox="1"/>
          <p:nvPr>
            <p:ph idx="1" type="body"/>
          </p:nvPr>
        </p:nvSpPr>
        <p:spPr>
          <a:xfrm>
            <a:off x="623400" y="2779200"/>
            <a:ext cx="5616000" cy="6358800"/>
          </a:xfrm>
          <a:prstGeom prst="rect">
            <a:avLst/>
          </a:prstGeom>
        </p:spPr>
        <p:txBody>
          <a:bodyPr anchorCtr="0" anchor="t" bIns="182850" lIns="182850" spcFirstLastPara="1" rIns="182850" wrap="square" tIns="182850">
            <a:normAutofit/>
          </a:bodyPr>
          <a:lstStyle>
            <a:lvl1pPr indent="-381000" lvl="0" marL="457200">
              <a:spcBef>
                <a:spcPts val="0"/>
              </a:spcBef>
              <a:spcAft>
                <a:spcPts val="0"/>
              </a:spcAft>
              <a:buSzPts val="2400"/>
              <a:buChar char="●"/>
              <a:defRPr sz="24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81000" lvl="3" marL="1828800">
              <a:spcBef>
                <a:spcPts val="0"/>
              </a:spcBef>
              <a:spcAft>
                <a:spcPts val="0"/>
              </a:spcAft>
              <a:buSzPts val="2400"/>
              <a:buChar char="●"/>
              <a:defRPr sz="2400"/>
            </a:lvl4pPr>
            <a:lvl5pPr indent="-381000" lvl="4" marL="2286000">
              <a:spcBef>
                <a:spcPts val="0"/>
              </a:spcBef>
              <a:spcAft>
                <a:spcPts val="0"/>
              </a:spcAft>
              <a:buSzPts val="2400"/>
              <a:buChar char="○"/>
              <a:defRPr sz="2400"/>
            </a:lvl5pPr>
            <a:lvl6pPr indent="-381000" lvl="5" marL="2743200">
              <a:spcBef>
                <a:spcPts val="0"/>
              </a:spcBef>
              <a:spcAft>
                <a:spcPts val="0"/>
              </a:spcAft>
              <a:buSzPts val="2400"/>
              <a:buChar char="■"/>
              <a:defRPr sz="2400"/>
            </a:lvl6pPr>
            <a:lvl7pPr indent="-381000" lvl="6" marL="3200400">
              <a:spcBef>
                <a:spcPts val="0"/>
              </a:spcBef>
              <a:spcAft>
                <a:spcPts val="0"/>
              </a:spcAft>
              <a:buSzPts val="2400"/>
              <a:buChar char="●"/>
              <a:defRPr sz="2400"/>
            </a:lvl7pPr>
            <a:lvl8pPr indent="-381000" lvl="7" marL="3657600">
              <a:spcBef>
                <a:spcPts val="0"/>
              </a:spcBef>
              <a:spcAft>
                <a:spcPts val="0"/>
              </a:spcAft>
              <a:buSzPts val="2400"/>
              <a:buChar char="○"/>
              <a:defRPr sz="2400"/>
            </a:lvl8pPr>
            <a:lvl9pPr indent="-381000" lvl="8" marL="4114800">
              <a:spcBef>
                <a:spcPts val="0"/>
              </a:spcBef>
              <a:spcAft>
                <a:spcPts val="0"/>
              </a:spcAft>
              <a:buSzPts val="2400"/>
              <a:buChar char="■"/>
              <a:defRPr sz="2400"/>
            </a:lvl9pPr>
          </a:lstStyle>
          <a:p/>
        </p:txBody>
      </p:sp>
      <p:sp>
        <p:nvSpPr>
          <p:cNvPr id="181" name="Google Shape;181;p31"/>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82" name="Shape 182"/>
        <p:cNvGrpSpPr/>
        <p:nvPr/>
      </p:nvGrpSpPr>
      <p:grpSpPr>
        <a:xfrm>
          <a:off x="0" y="0"/>
          <a:ext cx="0" cy="0"/>
          <a:chOff x="0" y="0"/>
          <a:chExt cx="0" cy="0"/>
        </a:xfrm>
      </p:grpSpPr>
      <p:sp>
        <p:nvSpPr>
          <p:cNvPr id="183" name="Google Shape;183;p32"/>
          <p:cNvSpPr txBox="1"/>
          <p:nvPr>
            <p:ph type="title"/>
          </p:nvPr>
        </p:nvSpPr>
        <p:spPr>
          <a:xfrm>
            <a:off x="980500" y="900300"/>
            <a:ext cx="12735600" cy="8181600"/>
          </a:xfrm>
          <a:prstGeom prst="rect">
            <a:avLst/>
          </a:prstGeom>
        </p:spPr>
        <p:txBody>
          <a:bodyPr anchorCtr="0" anchor="ctr" bIns="182850" lIns="182850" spcFirstLastPara="1" rIns="182850" wrap="square" tIns="182850">
            <a:normAutofit/>
          </a:bodyPr>
          <a:lstStyle>
            <a:lvl1pPr lvl="0">
              <a:spcBef>
                <a:spcPts val="0"/>
              </a:spcBef>
              <a:spcAft>
                <a:spcPts val="0"/>
              </a:spcAft>
              <a:buSzPts val="9600"/>
              <a:buNone/>
              <a:defRPr sz="9600"/>
            </a:lvl1pPr>
            <a:lvl2pPr lvl="1">
              <a:spcBef>
                <a:spcPts val="0"/>
              </a:spcBef>
              <a:spcAft>
                <a:spcPts val="0"/>
              </a:spcAft>
              <a:buSzPts val="9600"/>
              <a:buNone/>
              <a:defRPr sz="9600"/>
            </a:lvl2pPr>
            <a:lvl3pPr lvl="2">
              <a:spcBef>
                <a:spcPts val="0"/>
              </a:spcBef>
              <a:spcAft>
                <a:spcPts val="0"/>
              </a:spcAft>
              <a:buSzPts val="9600"/>
              <a:buNone/>
              <a:defRPr sz="9600"/>
            </a:lvl3pPr>
            <a:lvl4pPr lvl="3">
              <a:spcBef>
                <a:spcPts val="0"/>
              </a:spcBef>
              <a:spcAft>
                <a:spcPts val="0"/>
              </a:spcAft>
              <a:buSzPts val="9600"/>
              <a:buNone/>
              <a:defRPr sz="9600"/>
            </a:lvl4pPr>
            <a:lvl5pPr lvl="4">
              <a:spcBef>
                <a:spcPts val="0"/>
              </a:spcBef>
              <a:spcAft>
                <a:spcPts val="0"/>
              </a:spcAft>
              <a:buSzPts val="9600"/>
              <a:buNone/>
              <a:defRPr sz="9600"/>
            </a:lvl5pPr>
            <a:lvl6pPr lvl="5">
              <a:spcBef>
                <a:spcPts val="0"/>
              </a:spcBef>
              <a:spcAft>
                <a:spcPts val="0"/>
              </a:spcAft>
              <a:buSzPts val="9600"/>
              <a:buNone/>
              <a:defRPr sz="9600"/>
            </a:lvl6pPr>
            <a:lvl7pPr lvl="6">
              <a:spcBef>
                <a:spcPts val="0"/>
              </a:spcBef>
              <a:spcAft>
                <a:spcPts val="0"/>
              </a:spcAft>
              <a:buSzPts val="9600"/>
              <a:buNone/>
              <a:defRPr sz="9600"/>
            </a:lvl7pPr>
            <a:lvl8pPr lvl="7">
              <a:spcBef>
                <a:spcPts val="0"/>
              </a:spcBef>
              <a:spcAft>
                <a:spcPts val="0"/>
              </a:spcAft>
              <a:buSzPts val="9600"/>
              <a:buNone/>
              <a:defRPr sz="9600"/>
            </a:lvl8pPr>
            <a:lvl9pPr lvl="8">
              <a:spcBef>
                <a:spcPts val="0"/>
              </a:spcBef>
              <a:spcAft>
                <a:spcPts val="0"/>
              </a:spcAft>
              <a:buSzPts val="9600"/>
              <a:buNone/>
              <a:defRPr sz="9600"/>
            </a:lvl9pPr>
          </a:lstStyle>
          <a:p/>
        </p:txBody>
      </p:sp>
      <p:sp>
        <p:nvSpPr>
          <p:cNvPr id="184" name="Google Shape;184;p32"/>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85" name="Shape 185"/>
        <p:cNvGrpSpPr/>
        <p:nvPr/>
      </p:nvGrpSpPr>
      <p:grpSpPr>
        <a:xfrm>
          <a:off x="0" y="0"/>
          <a:ext cx="0" cy="0"/>
          <a:chOff x="0" y="0"/>
          <a:chExt cx="0" cy="0"/>
        </a:xfrm>
      </p:grpSpPr>
      <p:sp>
        <p:nvSpPr>
          <p:cNvPr id="186" name="Google Shape;186;p33"/>
          <p:cNvSpPr/>
          <p:nvPr/>
        </p:nvSpPr>
        <p:spPr>
          <a:xfrm>
            <a:off x="9144000" y="-250"/>
            <a:ext cx="9144000" cy="10287000"/>
          </a:xfrm>
          <a:prstGeom prst="rect">
            <a:avLst/>
          </a:prstGeom>
          <a:solidFill>
            <a:schemeClr val="lt2"/>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187" name="Google Shape;187;p33"/>
          <p:cNvSpPr txBox="1"/>
          <p:nvPr>
            <p:ph type="title"/>
          </p:nvPr>
        </p:nvSpPr>
        <p:spPr>
          <a:xfrm>
            <a:off x="531000" y="2466350"/>
            <a:ext cx="8090400" cy="2964600"/>
          </a:xfrm>
          <a:prstGeom prst="rect">
            <a:avLst/>
          </a:prstGeom>
        </p:spPr>
        <p:txBody>
          <a:bodyPr anchorCtr="0" anchor="b" bIns="182850" lIns="182850" spcFirstLastPara="1" rIns="182850" wrap="square" tIns="182850">
            <a:normAutofit/>
          </a:bodyPr>
          <a:lstStyle>
            <a:lvl1pPr lvl="0" algn="ctr">
              <a:spcBef>
                <a:spcPts val="0"/>
              </a:spcBef>
              <a:spcAft>
                <a:spcPts val="0"/>
              </a:spcAft>
              <a:buSzPts val="8400"/>
              <a:buNone/>
              <a:defRPr sz="8400"/>
            </a:lvl1pPr>
            <a:lvl2pPr lvl="1" algn="ctr">
              <a:spcBef>
                <a:spcPts val="0"/>
              </a:spcBef>
              <a:spcAft>
                <a:spcPts val="0"/>
              </a:spcAft>
              <a:buSzPts val="8400"/>
              <a:buNone/>
              <a:defRPr sz="8400"/>
            </a:lvl2pPr>
            <a:lvl3pPr lvl="2" algn="ctr">
              <a:spcBef>
                <a:spcPts val="0"/>
              </a:spcBef>
              <a:spcAft>
                <a:spcPts val="0"/>
              </a:spcAft>
              <a:buSzPts val="8400"/>
              <a:buNone/>
              <a:defRPr sz="8400"/>
            </a:lvl3pPr>
            <a:lvl4pPr lvl="3" algn="ctr">
              <a:spcBef>
                <a:spcPts val="0"/>
              </a:spcBef>
              <a:spcAft>
                <a:spcPts val="0"/>
              </a:spcAft>
              <a:buSzPts val="8400"/>
              <a:buNone/>
              <a:defRPr sz="8400"/>
            </a:lvl4pPr>
            <a:lvl5pPr lvl="4" algn="ctr">
              <a:spcBef>
                <a:spcPts val="0"/>
              </a:spcBef>
              <a:spcAft>
                <a:spcPts val="0"/>
              </a:spcAft>
              <a:buSzPts val="8400"/>
              <a:buNone/>
              <a:defRPr sz="8400"/>
            </a:lvl5pPr>
            <a:lvl6pPr lvl="5" algn="ctr">
              <a:spcBef>
                <a:spcPts val="0"/>
              </a:spcBef>
              <a:spcAft>
                <a:spcPts val="0"/>
              </a:spcAft>
              <a:buSzPts val="8400"/>
              <a:buNone/>
              <a:defRPr sz="8400"/>
            </a:lvl6pPr>
            <a:lvl7pPr lvl="6" algn="ctr">
              <a:spcBef>
                <a:spcPts val="0"/>
              </a:spcBef>
              <a:spcAft>
                <a:spcPts val="0"/>
              </a:spcAft>
              <a:buSzPts val="8400"/>
              <a:buNone/>
              <a:defRPr sz="8400"/>
            </a:lvl7pPr>
            <a:lvl8pPr lvl="7" algn="ctr">
              <a:spcBef>
                <a:spcPts val="0"/>
              </a:spcBef>
              <a:spcAft>
                <a:spcPts val="0"/>
              </a:spcAft>
              <a:buSzPts val="8400"/>
              <a:buNone/>
              <a:defRPr sz="8400"/>
            </a:lvl8pPr>
            <a:lvl9pPr lvl="8" algn="ctr">
              <a:spcBef>
                <a:spcPts val="0"/>
              </a:spcBef>
              <a:spcAft>
                <a:spcPts val="0"/>
              </a:spcAft>
              <a:buSzPts val="8400"/>
              <a:buNone/>
              <a:defRPr sz="8400"/>
            </a:lvl9pPr>
          </a:lstStyle>
          <a:p/>
        </p:txBody>
      </p:sp>
      <p:sp>
        <p:nvSpPr>
          <p:cNvPr id="188" name="Google Shape;188;p33"/>
          <p:cNvSpPr txBox="1"/>
          <p:nvPr>
            <p:ph idx="1" type="subTitle"/>
          </p:nvPr>
        </p:nvSpPr>
        <p:spPr>
          <a:xfrm>
            <a:off x="531000" y="5606150"/>
            <a:ext cx="8090400" cy="2470200"/>
          </a:xfrm>
          <a:prstGeom prst="rect">
            <a:avLst/>
          </a:prstGeom>
        </p:spPr>
        <p:txBody>
          <a:bodyPr anchorCtr="0" anchor="t" bIns="182850" lIns="182850" spcFirstLastPara="1" rIns="182850" wrap="square" tIns="182850">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189" name="Google Shape;189;p33"/>
          <p:cNvSpPr txBox="1"/>
          <p:nvPr>
            <p:ph idx="2" type="body"/>
          </p:nvPr>
        </p:nvSpPr>
        <p:spPr>
          <a:xfrm>
            <a:off x="9879000" y="1448150"/>
            <a:ext cx="7674000" cy="7390200"/>
          </a:xfrm>
          <a:prstGeom prst="rect">
            <a:avLst/>
          </a:prstGeom>
        </p:spPr>
        <p:txBody>
          <a:bodyPr anchorCtr="0" anchor="ctr" bIns="182850" lIns="182850" spcFirstLastPara="1" rIns="182850" wrap="square" tIns="182850">
            <a:normAutofit/>
          </a:bodyPr>
          <a:lstStyle>
            <a:lvl1pPr indent="-457200" lvl="0" marL="457200">
              <a:spcBef>
                <a:spcPts val="0"/>
              </a:spcBef>
              <a:spcAft>
                <a:spcPts val="0"/>
              </a:spcAft>
              <a:buSzPts val="3600"/>
              <a:buChar char="●"/>
              <a:defRPr/>
            </a:lvl1pPr>
            <a:lvl2pPr indent="-406400" lvl="1" marL="914400">
              <a:spcBef>
                <a:spcPts val="0"/>
              </a:spcBef>
              <a:spcAft>
                <a:spcPts val="0"/>
              </a:spcAft>
              <a:buSzPts val="2800"/>
              <a:buChar char="○"/>
              <a:defRPr/>
            </a:lvl2pPr>
            <a:lvl3pPr indent="-406400" lvl="2" marL="1371600">
              <a:spcBef>
                <a:spcPts val="0"/>
              </a:spcBef>
              <a:spcAft>
                <a:spcPts val="0"/>
              </a:spcAft>
              <a:buSzPts val="2800"/>
              <a:buChar char="■"/>
              <a:defRPr/>
            </a:lvl3pPr>
            <a:lvl4pPr indent="-406400" lvl="3" marL="1828800">
              <a:spcBef>
                <a:spcPts val="0"/>
              </a:spcBef>
              <a:spcAft>
                <a:spcPts val="0"/>
              </a:spcAft>
              <a:buSzPts val="2800"/>
              <a:buChar char="●"/>
              <a:defRPr/>
            </a:lvl4pPr>
            <a:lvl5pPr indent="-406400" lvl="4" marL="2286000">
              <a:spcBef>
                <a:spcPts val="0"/>
              </a:spcBef>
              <a:spcAft>
                <a:spcPts val="0"/>
              </a:spcAft>
              <a:buSzPts val="2800"/>
              <a:buChar char="○"/>
              <a:defRPr/>
            </a:lvl5pPr>
            <a:lvl6pPr indent="-406400" lvl="5" marL="2743200">
              <a:spcBef>
                <a:spcPts val="0"/>
              </a:spcBef>
              <a:spcAft>
                <a:spcPts val="0"/>
              </a:spcAft>
              <a:buSzPts val="2800"/>
              <a:buChar char="■"/>
              <a:defRPr/>
            </a:lvl6pPr>
            <a:lvl7pPr indent="-406400" lvl="6" marL="3200400">
              <a:spcBef>
                <a:spcPts val="0"/>
              </a:spcBef>
              <a:spcAft>
                <a:spcPts val="0"/>
              </a:spcAft>
              <a:buSzPts val="2800"/>
              <a:buChar char="●"/>
              <a:defRPr/>
            </a:lvl7pPr>
            <a:lvl8pPr indent="-406400" lvl="7" marL="3657600">
              <a:spcBef>
                <a:spcPts val="0"/>
              </a:spcBef>
              <a:spcAft>
                <a:spcPts val="0"/>
              </a:spcAft>
              <a:buSzPts val="2800"/>
              <a:buChar char="○"/>
              <a:defRPr/>
            </a:lvl8pPr>
            <a:lvl9pPr indent="-406400" lvl="8" marL="4114800">
              <a:spcBef>
                <a:spcPts val="0"/>
              </a:spcBef>
              <a:spcAft>
                <a:spcPts val="0"/>
              </a:spcAft>
              <a:buSzPts val="2800"/>
              <a:buChar char="■"/>
              <a:defRPr/>
            </a:lvl9pPr>
          </a:lstStyle>
          <a:p/>
        </p:txBody>
      </p:sp>
      <p:sp>
        <p:nvSpPr>
          <p:cNvPr id="190" name="Google Shape;190;p33"/>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91" name="Shape 191"/>
        <p:cNvGrpSpPr/>
        <p:nvPr/>
      </p:nvGrpSpPr>
      <p:grpSpPr>
        <a:xfrm>
          <a:off x="0" y="0"/>
          <a:ext cx="0" cy="0"/>
          <a:chOff x="0" y="0"/>
          <a:chExt cx="0" cy="0"/>
        </a:xfrm>
      </p:grpSpPr>
      <p:sp>
        <p:nvSpPr>
          <p:cNvPr id="192" name="Google Shape;192;p34"/>
          <p:cNvSpPr txBox="1"/>
          <p:nvPr>
            <p:ph idx="1" type="body"/>
          </p:nvPr>
        </p:nvSpPr>
        <p:spPr>
          <a:xfrm>
            <a:off x="623400" y="8461150"/>
            <a:ext cx="11997600" cy="1210200"/>
          </a:xfrm>
          <a:prstGeom prst="rect">
            <a:avLst/>
          </a:prstGeom>
        </p:spPr>
        <p:txBody>
          <a:bodyPr anchorCtr="0" anchor="ctr" bIns="182850" lIns="182850" spcFirstLastPara="1" rIns="182850" wrap="square" tIns="182850">
            <a:normAutofit/>
          </a:bodyPr>
          <a:lstStyle>
            <a:lvl1pPr indent="-228600" lvl="0" marL="457200">
              <a:lnSpc>
                <a:spcPct val="100000"/>
              </a:lnSpc>
              <a:spcBef>
                <a:spcPts val="0"/>
              </a:spcBef>
              <a:spcAft>
                <a:spcPts val="0"/>
              </a:spcAft>
              <a:buSzPts val="3600"/>
              <a:buNone/>
              <a:defRPr/>
            </a:lvl1pPr>
          </a:lstStyle>
          <a:p/>
        </p:txBody>
      </p:sp>
      <p:sp>
        <p:nvSpPr>
          <p:cNvPr id="193" name="Google Shape;193;p34"/>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94" name="Shape 194"/>
        <p:cNvGrpSpPr/>
        <p:nvPr/>
      </p:nvGrpSpPr>
      <p:grpSpPr>
        <a:xfrm>
          <a:off x="0" y="0"/>
          <a:ext cx="0" cy="0"/>
          <a:chOff x="0" y="0"/>
          <a:chExt cx="0" cy="0"/>
        </a:xfrm>
      </p:grpSpPr>
      <p:sp>
        <p:nvSpPr>
          <p:cNvPr id="195" name="Google Shape;195;p35"/>
          <p:cNvSpPr txBox="1"/>
          <p:nvPr>
            <p:ph hasCustomPrompt="1" type="title"/>
          </p:nvPr>
        </p:nvSpPr>
        <p:spPr>
          <a:xfrm>
            <a:off x="623400" y="2212250"/>
            <a:ext cx="17041200" cy="3927000"/>
          </a:xfrm>
          <a:prstGeom prst="rect">
            <a:avLst/>
          </a:prstGeom>
        </p:spPr>
        <p:txBody>
          <a:bodyPr anchorCtr="0" anchor="b" bIns="182850" lIns="182850" spcFirstLastPara="1" rIns="182850" wrap="square" tIns="182850">
            <a:normAutofit/>
          </a:bodyPr>
          <a:lstStyle>
            <a:lvl1pPr lvl="0" algn="ctr">
              <a:spcBef>
                <a:spcPts val="0"/>
              </a:spcBef>
              <a:spcAft>
                <a:spcPts val="0"/>
              </a:spcAft>
              <a:buSzPts val="24000"/>
              <a:buNone/>
              <a:defRPr sz="24000"/>
            </a:lvl1pPr>
            <a:lvl2pPr lvl="1" algn="ctr">
              <a:spcBef>
                <a:spcPts val="0"/>
              </a:spcBef>
              <a:spcAft>
                <a:spcPts val="0"/>
              </a:spcAft>
              <a:buSzPts val="24000"/>
              <a:buNone/>
              <a:defRPr sz="24000"/>
            </a:lvl2pPr>
            <a:lvl3pPr lvl="2" algn="ctr">
              <a:spcBef>
                <a:spcPts val="0"/>
              </a:spcBef>
              <a:spcAft>
                <a:spcPts val="0"/>
              </a:spcAft>
              <a:buSzPts val="24000"/>
              <a:buNone/>
              <a:defRPr sz="24000"/>
            </a:lvl3pPr>
            <a:lvl4pPr lvl="3" algn="ctr">
              <a:spcBef>
                <a:spcPts val="0"/>
              </a:spcBef>
              <a:spcAft>
                <a:spcPts val="0"/>
              </a:spcAft>
              <a:buSzPts val="24000"/>
              <a:buNone/>
              <a:defRPr sz="24000"/>
            </a:lvl4pPr>
            <a:lvl5pPr lvl="4" algn="ctr">
              <a:spcBef>
                <a:spcPts val="0"/>
              </a:spcBef>
              <a:spcAft>
                <a:spcPts val="0"/>
              </a:spcAft>
              <a:buSzPts val="24000"/>
              <a:buNone/>
              <a:defRPr sz="24000"/>
            </a:lvl5pPr>
            <a:lvl6pPr lvl="5" algn="ctr">
              <a:spcBef>
                <a:spcPts val="0"/>
              </a:spcBef>
              <a:spcAft>
                <a:spcPts val="0"/>
              </a:spcAft>
              <a:buSzPts val="24000"/>
              <a:buNone/>
              <a:defRPr sz="24000"/>
            </a:lvl6pPr>
            <a:lvl7pPr lvl="6" algn="ctr">
              <a:spcBef>
                <a:spcPts val="0"/>
              </a:spcBef>
              <a:spcAft>
                <a:spcPts val="0"/>
              </a:spcAft>
              <a:buSzPts val="24000"/>
              <a:buNone/>
              <a:defRPr sz="24000"/>
            </a:lvl7pPr>
            <a:lvl8pPr lvl="7" algn="ctr">
              <a:spcBef>
                <a:spcPts val="0"/>
              </a:spcBef>
              <a:spcAft>
                <a:spcPts val="0"/>
              </a:spcAft>
              <a:buSzPts val="24000"/>
              <a:buNone/>
              <a:defRPr sz="24000"/>
            </a:lvl8pPr>
            <a:lvl9pPr lvl="8" algn="ctr">
              <a:spcBef>
                <a:spcPts val="0"/>
              </a:spcBef>
              <a:spcAft>
                <a:spcPts val="0"/>
              </a:spcAft>
              <a:buSzPts val="24000"/>
              <a:buNone/>
              <a:defRPr sz="24000"/>
            </a:lvl9pPr>
          </a:lstStyle>
          <a:p>
            <a:r>
              <a:t>xx%</a:t>
            </a:r>
          </a:p>
        </p:txBody>
      </p:sp>
      <p:sp>
        <p:nvSpPr>
          <p:cNvPr id="196" name="Google Shape;196;p35"/>
          <p:cNvSpPr txBox="1"/>
          <p:nvPr>
            <p:ph idx="1" type="body"/>
          </p:nvPr>
        </p:nvSpPr>
        <p:spPr>
          <a:xfrm>
            <a:off x="623400" y="6304450"/>
            <a:ext cx="17041200" cy="2601600"/>
          </a:xfrm>
          <a:prstGeom prst="rect">
            <a:avLst/>
          </a:prstGeom>
        </p:spPr>
        <p:txBody>
          <a:bodyPr anchorCtr="0" anchor="t" bIns="182850" lIns="182850" spcFirstLastPara="1" rIns="182850" wrap="square" tIns="182850">
            <a:normAutofit/>
          </a:bodyPr>
          <a:lstStyle>
            <a:lvl1pPr indent="-457200" lvl="0" marL="457200" algn="ctr">
              <a:spcBef>
                <a:spcPts val="0"/>
              </a:spcBef>
              <a:spcAft>
                <a:spcPts val="0"/>
              </a:spcAft>
              <a:buSzPts val="3600"/>
              <a:buChar char="●"/>
              <a:defRPr/>
            </a:lvl1pPr>
            <a:lvl2pPr indent="-406400" lvl="1" marL="914400" algn="ctr">
              <a:spcBef>
                <a:spcPts val="0"/>
              </a:spcBef>
              <a:spcAft>
                <a:spcPts val="0"/>
              </a:spcAft>
              <a:buSzPts val="2800"/>
              <a:buChar char="○"/>
              <a:defRPr/>
            </a:lvl2pPr>
            <a:lvl3pPr indent="-406400" lvl="2" marL="1371600" algn="ctr">
              <a:spcBef>
                <a:spcPts val="0"/>
              </a:spcBef>
              <a:spcAft>
                <a:spcPts val="0"/>
              </a:spcAft>
              <a:buSzPts val="2800"/>
              <a:buChar char="■"/>
              <a:defRPr/>
            </a:lvl3pPr>
            <a:lvl4pPr indent="-406400" lvl="3" marL="1828800" algn="ctr">
              <a:spcBef>
                <a:spcPts val="0"/>
              </a:spcBef>
              <a:spcAft>
                <a:spcPts val="0"/>
              </a:spcAft>
              <a:buSzPts val="2800"/>
              <a:buChar char="●"/>
              <a:defRPr/>
            </a:lvl4pPr>
            <a:lvl5pPr indent="-406400" lvl="4" marL="2286000" algn="ctr">
              <a:spcBef>
                <a:spcPts val="0"/>
              </a:spcBef>
              <a:spcAft>
                <a:spcPts val="0"/>
              </a:spcAft>
              <a:buSzPts val="2800"/>
              <a:buChar char="○"/>
              <a:defRPr/>
            </a:lvl5pPr>
            <a:lvl6pPr indent="-406400" lvl="5" marL="2743200" algn="ctr">
              <a:spcBef>
                <a:spcPts val="0"/>
              </a:spcBef>
              <a:spcAft>
                <a:spcPts val="0"/>
              </a:spcAft>
              <a:buSzPts val="2800"/>
              <a:buChar char="■"/>
              <a:defRPr/>
            </a:lvl6pPr>
            <a:lvl7pPr indent="-406400" lvl="6" marL="3200400" algn="ctr">
              <a:spcBef>
                <a:spcPts val="0"/>
              </a:spcBef>
              <a:spcAft>
                <a:spcPts val="0"/>
              </a:spcAft>
              <a:buSzPts val="2800"/>
              <a:buChar char="●"/>
              <a:defRPr/>
            </a:lvl7pPr>
            <a:lvl8pPr indent="-406400" lvl="7" marL="3657600" algn="ctr">
              <a:spcBef>
                <a:spcPts val="0"/>
              </a:spcBef>
              <a:spcAft>
                <a:spcPts val="0"/>
              </a:spcAft>
              <a:buSzPts val="2800"/>
              <a:buChar char="○"/>
              <a:defRPr/>
            </a:lvl8pPr>
            <a:lvl9pPr indent="-406400" lvl="8" marL="4114800" algn="ctr">
              <a:spcBef>
                <a:spcPts val="0"/>
              </a:spcBef>
              <a:spcAft>
                <a:spcPts val="0"/>
              </a:spcAft>
              <a:buSzPts val="2800"/>
              <a:buChar char="■"/>
              <a:defRPr/>
            </a:lvl9pPr>
          </a:lstStyle>
          <a:p/>
        </p:txBody>
      </p:sp>
      <p:sp>
        <p:nvSpPr>
          <p:cNvPr id="197" name="Google Shape;197;p35"/>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98" name="Shape 198"/>
        <p:cNvGrpSpPr/>
        <p:nvPr/>
      </p:nvGrpSpPr>
      <p:grpSpPr>
        <a:xfrm>
          <a:off x="0" y="0"/>
          <a:ext cx="0" cy="0"/>
          <a:chOff x="0" y="0"/>
          <a:chExt cx="0" cy="0"/>
        </a:xfrm>
      </p:grpSpPr>
      <p:sp>
        <p:nvSpPr>
          <p:cNvPr id="199" name="Google Shape;199;p36"/>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06" name="Shape 206"/>
        <p:cNvGrpSpPr/>
        <p:nvPr/>
      </p:nvGrpSpPr>
      <p:grpSpPr>
        <a:xfrm>
          <a:off x="0" y="0"/>
          <a:ext cx="0" cy="0"/>
          <a:chOff x="0" y="0"/>
          <a:chExt cx="0" cy="0"/>
        </a:xfrm>
      </p:grpSpPr>
      <p:sp>
        <p:nvSpPr>
          <p:cNvPr id="207" name="Google Shape;207;p38"/>
          <p:cNvSpPr txBox="1"/>
          <p:nvPr>
            <p:ph idx="10" type="dt"/>
          </p:nvPr>
        </p:nvSpPr>
        <p:spPr>
          <a:xfrm>
            <a:off x="457200" y="6356350"/>
            <a:ext cx="2133600" cy="365400"/>
          </a:xfrm>
          <a:prstGeom prst="rect">
            <a:avLst/>
          </a:prstGeom>
          <a:noFill/>
          <a:ln>
            <a:noFill/>
          </a:ln>
        </p:spPr>
        <p:txBody>
          <a:bodyPr anchorCtr="0" anchor="ctr" bIns="45700" lIns="91450" spcFirstLastPara="1" rIns="9145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8" name="Google Shape;208;p38"/>
          <p:cNvSpPr txBox="1"/>
          <p:nvPr>
            <p:ph idx="11" type="ftr"/>
          </p:nvPr>
        </p:nvSpPr>
        <p:spPr>
          <a:xfrm>
            <a:off x="3124200" y="6356350"/>
            <a:ext cx="2895600" cy="365400"/>
          </a:xfrm>
          <a:prstGeom prst="rect">
            <a:avLst/>
          </a:prstGeom>
          <a:noFill/>
          <a:ln>
            <a:noFill/>
          </a:ln>
        </p:spPr>
        <p:txBody>
          <a:bodyPr anchorCtr="0" anchor="ctr" bIns="45700" lIns="91450" spcFirstLastPara="1" rIns="91450"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9" name="Google Shape;209;p38"/>
          <p:cNvSpPr txBox="1"/>
          <p:nvPr>
            <p:ph idx="12" type="sldNum"/>
          </p:nvPr>
        </p:nvSpPr>
        <p:spPr>
          <a:xfrm>
            <a:off x="6553200" y="6356350"/>
            <a:ext cx="2133600" cy="365400"/>
          </a:xfrm>
          <a:prstGeom prst="rect">
            <a:avLst/>
          </a:prstGeom>
          <a:noFill/>
          <a:ln>
            <a:noFill/>
          </a:ln>
        </p:spPr>
        <p:txBody>
          <a:bodyPr anchorCtr="0" anchor="ctr" bIns="45700" lIns="91450" spcFirstLastPara="1" rIns="9145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10" name="Shape 210"/>
        <p:cNvGrpSpPr/>
        <p:nvPr/>
      </p:nvGrpSpPr>
      <p:grpSpPr>
        <a:xfrm>
          <a:off x="0" y="0"/>
          <a:ext cx="0" cy="0"/>
          <a:chOff x="0" y="0"/>
          <a:chExt cx="0" cy="0"/>
        </a:xfrm>
      </p:grpSpPr>
      <p:sp>
        <p:nvSpPr>
          <p:cNvPr id="211" name="Google Shape;211;p39"/>
          <p:cNvSpPr txBox="1"/>
          <p:nvPr>
            <p:ph type="ctrTitle"/>
          </p:nvPr>
        </p:nvSpPr>
        <p:spPr>
          <a:xfrm>
            <a:off x="685800" y="2130425"/>
            <a:ext cx="7772400" cy="1470000"/>
          </a:xfrm>
          <a:prstGeom prst="rect">
            <a:avLst/>
          </a:prstGeom>
          <a:noFill/>
          <a:ln>
            <a:noFill/>
          </a:ln>
        </p:spPr>
        <p:txBody>
          <a:bodyPr anchorCtr="0" anchor="ctr" bIns="45700" lIns="91450" spcFirstLastPara="1" rIns="91450"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2" name="Google Shape;212;p39"/>
          <p:cNvSpPr txBox="1"/>
          <p:nvPr>
            <p:ph idx="1" type="subTitle"/>
          </p:nvPr>
        </p:nvSpPr>
        <p:spPr>
          <a:xfrm>
            <a:off x="1371600" y="3886200"/>
            <a:ext cx="6400800" cy="1752600"/>
          </a:xfrm>
          <a:prstGeom prst="rect">
            <a:avLst/>
          </a:prstGeom>
          <a:noFill/>
          <a:ln>
            <a:noFill/>
          </a:ln>
        </p:spPr>
        <p:txBody>
          <a:bodyPr anchorCtr="0" anchor="t" bIns="45700" lIns="91450" spcFirstLastPara="1" rIns="91450" wrap="square" tIns="45700">
            <a:normAutofit/>
          </a:bodyPr>
          <a:lstStyle>
            <a:lvl1pPr lvl="0" algn="ctr">
              <a:spcBef>
                <a:spcPts val="600"/>
              </a:spcBef>
              <a:spcAft>
                <a:spcPts val="0"/>
              </a:spcAft>
              <a:buClr>
                <a:srgbClr val="888888"/>
              </a:buClr>
              <a:buSzPts val="3200"/>
              <a:buNone/>
              <a:defRPr>
                <a:solidFill>
                  <a:srgbClr val="888888"/>
                </a:solidFill>
              </a:defRPr>
            </a:lvl1pPr>
            <a:lvl2pPr lvl="1" algn="ctr">
              <a:spcBef>
                <a:spcPts val="600"/>
              </a:spcBef>
              <a:spcAft>
                <a:spcPts val="0"/>
              </a:spcAft>
              <a:buClr>
                <a:srgbClr val="888888"/>
              </a:buClr>
              <a:buSzPts val="2800"/>
              <a:buNone/>
              <a:defRPr>
                <a:solidFill>
                  <a:srgbClr val="888888"/>
                </a:solidFill>
              </a:defRPr>
            </a:lvl2pPr>
            <a:lvl3pPr lvl="2" algn="ctr">
              <a:spcBef>
                <a:spcPts val="40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213" name="Google Shape;213;p39"/>
          <p:cNvSpPr txBox="1"/>
          <p:nvPr>
            <p:ph idx="10" type="dt"/>
          </p:nvPr>
        </p:nvSpPr>
        <p:spPr>
          <a:xfrm>
            <a:off x="457200" y="6356350"/>
            <a:ext cx="2133600" cy="365400"/>
          </a:xfrm>
          <a:prstGeom prst="rect">
            <a:avLst/>
          </a:prstGeom>
          <a:noFill/>
          <a:ln>
            <a:noFill/>
          </a:ln>
        </p:spPr>
        <p:txBody>
          <a:bodyPr anchorCtr="0" anchor="ctr" bIns="45700" lIns="91450" spcFirstLastPara="1" rIns="9145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4" name="Google Shape;214;p39"/>
          <p:cNvSpPr txBox="1"/>
          <p:nvPr>
            <p:ph idx="11" type="ftr"/>
          </p:nvPr>
        </p:nvSpPr>
        <p:spPr>
          <a:xfrm>
            <a:off x="3124200" y="6356350"/>
            <a:ext cx="2895600" cy="365400"/>
          </a:xfrm>
          <a:prstGeom prst="rect">
            <a:avLst/>
          </a:prstGeom>
          <a:noFill/>
          <a:ln>
            <a:noFill/>
          </a:ln>
        </p:spPr>
        <p:txBody>
          <a:bodyPr anchorCtr="0" anchor="ctr" bIns="45700" lIns="91450" spcFirstLastPara="1" rIns="91450"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5" name="Google Shape;215;p39"/>
          <p:cNvSpPr txBox="1"/>
          <p:nvPr>
            <p:ph idx="12" type="sldNum"/>
          </p:nvPr>
        </p:nvSpPr>
        <p:spPr>
          <a:xfrm>
            <a:off x="6553200" y="6356350"/>
            <a:ext cx="2133600" cy="365400"/>
          </a:xfrm>
          <a:prstGeom prst="rect">
            <a:avLst/>
          </a:prstGeom>
          <a:noFill/>
          <a:ln>
            <a:noFill/>
          </a:ln>
        </p:spPr>
        <p:txBody>
          <a:bodyPr anchorCtr="0" anchor="ctr" bIns="45700" lIns="91450" spcFirstLastPara="1" rIns="9145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6" name="Shape 216"/>
        <p:cNvGrpSpPr/>
        <p:nvPr/>
      </p:nvGrpSpPr>
      <p:grpSpPr>
        <a:xfrm>
          <a:off x="0" y="0"/>
          <a:ext cx="0" cy="0"/>
          <a:chOff x="0" y="0"/>
          <a:chExt cx="0" cy="0"/>
        </a:xfrm>
      </p:grpSpPr>
      <p:sp>
        <p:nvSpPr>
          <p:cNvPr id="217" name="Google Shape;217;p40"/>
          <p:cNvSpPr txBox="1"/>
          <p:nvPr>
            <p:ph type="title"/>
          </p:nvPr>
        </p:nvSpPr>
        <p:spPr>
          <a:xfrm>
            <a:off x="457200" y="274638"/>
            <a:ext cx="8229600" cy="1143000"/>
          </a:xfrm>
          <a:prstGeom prst="rect">
            <a:avLst/>
          </a:prstGeom>
          <a:noFill/>
          <a:ln>
            <a:noFill/>
          </a:ln>
        </p:spPr>
        <p:txBody>
          <a:bodyPr anchorCtr="0" anchor="ctr" bIns="45700" lIns="91450" spcFirstLastPara="1" rIns="91450"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8" name="Google Shape;218;p40"/>
          <p:cNvSpPr txBox="1"/>
          <p:nvPr>
            <p:ph idx="1" type="body"/>
          </p:nvPr>
        </p:nvSpPr>
        <p:spPr>
          <a:xfrm>
            <a:off x="457200" y="1600200"/>
            <a:ext cx="8229600" cy="4526400"/>
          </a:xfrm>
          <a:prstGeom prst="rect">
            <a:avLst/>
          </a:prstGeom>
          <a:noFill/>
          <a:ln>
            <a:noFill/>
          </a:ln>
        </p:spPr>
        <p:txBody>
          <a:bodyPr anchorCtr="0" anchor="t" bIns="45700" lIns="91450" spcFirstLastPara="1" rIns="91450" wrap="square" tIns="45700">
            <a:normAutofit/>
          </a:bodyPr>
          <a:lstStyle>
            <a:lvl1pPr indent="-342900" lvl="0" marL="457200" algn="l">
              <a:spcBef>
                <a:spcPts val="400"/>
              </a:spcBef>
              <a:spcAft>
                <a:spcPts val="0"/>
              </a:spcAft>
              <a:buClr>
                <a:schemeClr val="dk1"/>
              </a:buClr>
              <a:buSzPts val="1800"/>
              <a:buChar char="•"/>
              <a:defRPr/>
            </a:lvl1pPr>
            <a:lvl2pPr indent="-342900" lvl="1" marL="914400" algn="l">
              <a:spcBef>
                <a:spcPts val="400"/>
              </a:spcBef>
              <a:spcAft>
                <a:spcPts val="0"/>
              </a:spcAft>
              <a:buClr>
                <a:schemeClr val="dk1"/>
              </a:buClr>
              <a:buSzPts val="1800"/>
              <a:buChar char="–"/>
              <a:defRPr/>
            </a:lvl2pPr>
            <a:lvl3pPr indent="-342900" lvl="2" marL="1371600" algn="l">
              <a:spcBef>
                <a:spcPts val="400"/>
              </a:spcBef>
              <a:spcAft>
                <a:spcPts val="0"/>
              </a:spcAft>
              <a:buClr>
                <a:schemeClr val="dk1"/>
              </a:buClr>
              <a:buSzPts val="1800"/>
              <a:buChar char="•"/>
              <a:defRPr/>
            </a:lvl3pPr>
            <a:lvl4pPr indent="-342900" lvl="3" marL="1828800" algn="l">
              <a:spcBef>
                <a:spcPts val="400"/>
              </a:spcBef>
              <a:spcAft>
                <a:spcPts val="0"/>
              </a:spcAft>
              <a:buClr>
                <a:schemeClr val="dk1"/>
              </a:buClr>
              <a:buSzPts val="1800"/>
              <a:buChar char="–"/>
              <a:defRPr/>
            </a:lvl4pPr>
            <a:lvl5pPr indent="-342900" lvl="4" marL="2286000" algn="l">
              <a:spcBef>
                <a:spcPts val="400"/>
              </a:spcBef>
              <a:spcAft>
                <a:spcPts val="0"/>
              </a:spcAft>
              <a:buClr>
                <a:schemeClr val="dk1"/>
              </a:buClr>
              <a:buSzPts val="1800"/>
              <a:buChar char="»"/>
              <a:defRPr/>
            </a:lvl5pPr>
            <a:lvl6pPr indent="-342900" lvl="5" marL="2743200" algn="l">
              <a:spcBef>
                <a:spcPts val="400"/>
              </a:spcBef>
              <a:spcAft>
                <a:spcPts val="0"/>
              </a:spcAft>
              <a:buClr>
                <a:schemeClr val="dk1"/>
              </a:buClr>
              <a:buSzPts val="1800"/>
              <a:buChar char="•"/>
              <a:defRPr/>
            </a:lvl6pPr>
            <a:lvl7pPr indent="-342900" lvl="6" marL="3200400" algn="l">
              <a:spcBef>
                <a:spcPts val="400"/>
              </a:spcBef>
              <a:spcAft>
                <a:spcPts val="0"/>
              </a:spcAft>
              <a:buClr>
                <a:schemeClr val="dk1"/>
              </a:buClr>
              <a:buSzPts val="1800"/>
              <a:buChar char="•"/>
              <a:defRPr/>
            </a:lvl7pPr>
            <a:lvl8pPr indent="-342900" lvl="7" marL="3657600" algn="l">
              <a:spcBef>
                <a:spcPts val="400"/>
              </a:spcBef>
              <a:spcAft>
                <a:spcPts val="0"/>
              </a:spcAft>
              <a:buClr>
                <a:schemeClr val="dk1"/>
              </a:buClr>
              <a:buSzPts val="1800"/>
              <a:buChar char="•"/>
              <a:defRPr/>
            </a:lvl8pPr>
            <a:lvl9pPr indent="-342900" lvl="8" marL="4114800" algn="l">
              <a:spcBef>
                <a:spcPts val="400"/>
              </a:spcBef>
              <a:spcAft>
                <a:spcPts val="0"/>
              </a:spcAft>
              <a:buClr>
                <a:schemeClr val="dk1"/>
              </a:buClr>
              <a:buSzPts val="1800"/>
              <a:buChar char="•"/>
              <a:defRPr/>
            </a:lvl9pPr>
          </a:lstStyle>
          <a:p/>
        </p:txBody>
      </p:sp>
      <p:sp>
        <p:nvSpPr>
          <p:cNvPr id="219" name="Google Shape;219;p40"/>
          <p:cNvSpPr txBox="1"/>
          <p:nvPr>
            <p:ph idx="10" type="dt"/>
          </p:nvPr>
        </p:nvSpPr>
        <p:spPr>
          <a:xfrm>
            <a:off x="457200" y="6356350"/>
            <a:ext cx="2133600" cy="365400"/>
          </a:xfrm>
          <a:prstGeom prst="rect">
            <a:avLst/>
          </a:prstGeom>
          <a:noFill/>
          <a:ln>
            <a:noFill/>
          </a:ln>
        </p:spPr>
        <p:txBody>
          <a:bodyPr anchorCtr="0" anchor="ctr" bIns="45700" lIns="91450" spcFirstLastPara="1" rIns="9145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0" name="Google Shape;220;p40"/>
          <p:cNvSpPr txBox="1"/>
          <p:nvPr>
            <p:ph idx="11" type="ftr"/>
          </p:nvPr>
        </p:nvSpPr>
        <p:spPr>
          <a:xfrm>
            <a:off x="3124200" y="6356350"/>
            <a:ext cx="2895600" cy="365400"/>
          </a:xfrm>
          <a:prstGeom prst="rect">
            <a:avLst/>
          </a:prstGeom>
          <a:noFill/>
          <a:ln>
            <a:noFill/>
          </a:ln>
        </p:spPr>
        <p:txBody>
          <a:bodyPr anchorCtr="0" anchor="ctr" bIns="45700" lIns="91450" spcFirstLastPara="1" rIns="91450"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1" name="Google Shape;221;p40"/>
          <p:cNvSpPr txBox="1"/>
          <p:nvPr>
            <p:ph idx="12" type="sldNum"/>
          </p:nvPr>
        </p:nvSpPr>
        <p:spPr>
          <a:xfrm>
            <a:off x="6553200" y="6356350"/>
            <a:ext cx="2133600" cy="365400"/>
          </a:xfrm>
          <a:prstGeom prst="rect">
            <a:avLst/>
          </a:prstGeom>
          <a:noFill/>
          <a:ln>
            <a:noFill/>
          </a:ln>
        </p:spPr>
        <p:txBody>
          <a:bodyPr anchorCtr="0" anchor="ctr" bIns="45700" lIns="91450" spcFirstLastPara="1" rIns="9145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22" name="Shape 222"/>
        <p:cNvGrpSpPr/>
        <p:nvPr/>
      </p:nvGrpSpPr>
      <p:grpSpPr>
        <a:xfrm>
          <a:off x="0" y="0"/>
          <a:ext cx="0" cy="0"/>
          <a:chOff x="0" y="0"/>
          <a:chExt cx="0" cy="0"/>
        </a:xfrm>
      </p:grpSpPr>
      <p:sp>
        <p:nvSpPr>
          <p:cNvPr id="223" name="Google Shape;223;p41"/>
          <p:cNvSpPr txBox="1"/>
          <p:nvPr>
            <p:ph type="title"/>
          </p:nvPr>
        </p:nvSpPr>
        <p:spPr>
          <a:xfrm>
            <a:off x="722313" y="4406900"/>
            <a:ext cx="7772400" cy="1362000"/>
          </a:xfrm>
          <a:prstGeom prst="rect">
            <a:avLst/>
          </a:prstGeom>
          <a:noFill/>
          <a:ln>
            <a:noFill/>
          </a:ln>
        </p:spPr>
        <p:txBody>
          <a:bodyPr anchorCtr="0" anchor="t" bIns="45700" lIns="91450" spcFirstLastPara="1" rIns="91450"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24" name="Google Shape;224;p41"/>
          <p:cNvSpPr txBox="1"/>
          <p:nvPr>
            <p:ph idx="1" type="body"/>
          </p:nvPr>
        </p:nvSpPr>
        <p:spPr>
          <a:xfrm>
            <a:off x="722313" y="2906713"/>
            <a:ext cx="7772400" cy="1500600"/>
          </a:xfrm>
          <a:prstGeom prst="rect">
            <a:avLst/>
          </a:prstGeom>
          <a:noFill/>
          <a:ln>
            <a:noFill/>
          </a:ln>
        </p:spPr>
        <p:txBody>
          <a:bodyPr anchorCtr="0" anchor="b" bIns="45700" lIns="91450" spcFirstLastPara="1" rIns="91450"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400"/>
              </a:spcBef>
              <a:spcAft>
                <a:spcPts val="0"/>
              </a:spcAft>
              <a:buClr>
                <a:srgbClr val="888888"/>
              </a:buClr>
              <a:buSzPts val="1800"/>
              <a:buNone/>
              <a:defRPr sz="1800">
                <a:solidFill>
                  <a:srgbClr val="888888"/>
                </a:solidFill>
              </a:defRPr>
            </a:lvl2pPr>
            <a:lvl3pPr indent="-228600" lvl="2" marL="1371600" algn="l">
              <a:spcBef>
                <a:spcPts val="400"/>
              </a:spcBef>
              <a:spcAft>
                <a:spcPts val="0"/>
              </a:spcAft>
              <a:buClr>
                <a:srgbClr val="888888"/>
              </a:buClr>
              <a:buSzPts val="1600"/>
              <a:buNone/>
              <a:defRPr sz="1600">
                <a:solidFill>
                  <a:srgbClr val="888888"/>
                </a:solidFill>
              </a:defRPr>
            </a:lvl3pPr>
            <a:lvl4pPr indent="-228600" lvl="3" marL="1828800" algn="l">
              <a:spcBef>
                <a:spcPts val="200"/>
              </a:spcBef>
              <a:spcAft>
                <a:spcPts val="0"/>
              </a:spcAft>
              <a:buClr>
                <a:srgbClr val="888888"/>
              </a:buClr>
              <a:buSzPts val="1400"/>
              <a:buNone/>
              <a:defRPr sz="1400">
                <a:solidFill>
                  <a:srgbClr val="888888"/>
                </a:solidFill>
              </a:defRPr>
            </a:lvl4pPr>
            <a:lvl5pPr indent="-228600" lvl="4" marL="2286000" algn="l">
              <a:spcBef>
                <a:spcPts val="200"/>
              </a:spcBef>
              <a:spcAft>
                <a:spcPts val="0"/>
              </a:spcAft>
              <a:buClr>
                <a:srgbClr val="888888"/>
              </a:buClr>
              <a:buSzPts val="1400"/>
              <a:buNone/>
              <a:defRPr sz="1400">
                <a:solidFill>
                  <a:srgbClr val="888888"/>
                </a:solidFill>
              </a:defRPr>
            </a:lvl5pPr>
            <a:lvl6pPr indent="-228600" lvl="5" marL="2743200" algn="l">
              <a:spcBef>
                <a:spcPts val="200"/>
              </a:spcBef>
              <a:spcAft>
                <a:spcPts val="0"/>
              </a:spcAft>
              <a:buClr>
                <a:srgbClr val="888888"/>
              </a:buClr>
              <a:buSzPts val="1400"/>
              <a:buNone/>
              <a:defRPr sz="1400">
                <a:solidFill>
                  <a:srgbClr val="888888"/>
                </a:solidFill>
              </a:defRPr>
            </a:lvl6pPr>
            <a:lvl7pPr indent="-228600" lvl="6" marL="3200400" algn="l">
              <a:spcBef>
                <a:spcPts val="200"/>
              </a:spcBef>
              <a:spcAft>
                <a:spcPts val="0"/>
              </a:spcAft>
              <a:buClr>
                <a:srgbClr val="888888"/>
              </a:buClr>
              <a:buSzPts val="1400"/>
              <a:buNone/>
              <a:defRPr sz="1400">
                <a:solidFill>
                  <a:srgbClr val="888888"/>
                </a:solidFill>
              </a:defRPr>
            </a:lvl7pPr>
            <a:lvl8pPr indent="-228600" lvl="7" marL="3657600" algn="l">
              <a:spcBef>
                <a:spcPts val="200"/>
              </a:spcBef>
              <a:spcAft>
                <a:spcPts val="0"/>
              </a:spcAft>
              <a:buClr>
                <a:srgbClr val="888888"/>
              </a:buClr>
              <a:buSzPts val="1400"/>
              <a:buNone/>
              <a:defRPr sz="1400">
                <a:solidFill>
                  <a:srgbClr val="888888"/>
                </a:solidFill>
              </a:defRPr>
            </a:lvl8pPr>
            <a:lvl9pPr indent="-228600" lvl="8" marL="4114800" algn="l">
              <a:spcBef>
                <a:spcPts val="200"/>
              </a:spcBef>
              <a:spcAft>
                <a:spcPts val="0"/>
              </a:spcAft>
              <a:buClr>
                <a:srgbClr val="888888"/>
              </a:buClr>
              <a:buSzPts val="1400"/>
              <a:buNone/>
              <a:defRPr sz="1400">
                <a:solidFill>
                  <a:srgbClr val="888888"/>
                </a:solidFill>
              </a:defRPr>
            </a:lvl9pPr>
          </a:lstStyle>
          <a:p/>
        </p:txBody>
      </p:sp>
      <p:sp>
        <p:nvSpPr>
          <p:cNvPr id="225" name="Google Shape;225;p41"/>
          <p:cNvSpPr txBox="1"/>
          <p:nvPr>
            <p:ph idx="10" type="dt"/>
          </p:nvPr>
        </p:nvSpPr>
        <p:spPr>
          <a:xfrm>
            <a:off x="457200" y="6356350"/>
            <a:ext cx="2133600" cy="365400"/>
          </a:xfrm>
          <a:prstGeom prst="rect">
            <a:avLst/>
          </a:prstGeom>
          <a:noFill/>
          <a:ln>
            <a:noFill/>
          </a:ln>
        </p:spPr>
        <p:txBody>
          <a:bodyPr anchorCtr="0" anchor="ctr" bIns="45700" lIns="91450" spcFirstLastPara="1" rIns="9145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6" name="Google Shape;226;p41"/>
          <p:cNvSpPr txBox="1"/>
          <p:nvPr>
            <p:ph idx="11" type="ftr"/>
          </p:nvPr>
        </p:nvSpPr>
        <p:spPr>
          <a:xfrm>
            <a:off x="3124200" y="6356350"/>
            <a:ext cx="2895600" cy="365400"/>
          </a:xfrm>
          <a:prstGeom prst="rect">
            <a:avLst/>
          </a:prstGeom>
          <a:noFill/>
          <a:ln>
            <a:noFill/>
          </a:ln>
        </p:spPr>
        <p:txBody>
          <a:bodyPr anchorCtr="0" anchor="ctr" bIns="45700" lIns="91450" spcFirstLastPara="1" rIns="91450"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7" name="Google Shape;227;p41"/>
          <p:cNvSpPr txBox="1"/>
          <p:nvPr>
            <p:ph idx="12" type="sldNum"/>
          </p:nvPr>
        </p:nvSpPr>
        <p:spPr>
          <a:xfrm>
            <a:off x="6553200" y="6356350"/>
            <a:ext cx="2133600" cy="365400"/>
          </a:xfrm>
          <a:prstGeom prst="rect">
            <a:avLst/>
          </a:prstGeom>
          <a:noFill/>
          <a:ln>
            <a:noFill/>
          </a:ln>
        </p:spPr>
        <p:txBody>
          <a:bodyPr anchorCtr="0" anchor="ctr" bIns="45700" lIns="91450" spcFirstLastPara="1" rIns="9145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28" name="Shape 228"/>
        <p:cNvGrpSpPr/>
        <p:nvPr/>
      </p:nvGrpSpPr>
      <p:grpSpPr>
        <a:xfrm>
          <a:off x="0" y="0"/>
          <a:ext cx="0" cy="0"/>
          <a:chOff x="0" y="0"/>
          <a:chExt cx="0" cy="0"/>
        </a:xfrm>
      </p:grpSpPr>
      <p:sp>
        <p:nvSpPr>
          <p:cNvPr id="229" name="Google Shape;229;p42"/>
          <p:cNvSpPr txBox="1"/>
          <p:nvPr>
            <p:ph type="title"/>
          </p:nvPr>
        </p:nvSpPr>
        <p:spPr>
          <a:xfrm>
            <a:off x="457200" y="274638"/>
            <a:ext cx="8229600" cy="1143000"/>
          </a:xfrm>
          <a:prstGeom prst="rect">
            <a:avLst/>
          </a:prstGeom>
          <a:noFill/>
          <a:ln>
            <a:noFill/>
          </a:ln>
        </p:spPr>
        <p:txBody>
          <a:bodyPr anchorCtr="0" anchor="ctr" bIns="45700" lIns="91450" spcFirstLastPara="1" rIns="91450"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0" name="Google Shape;230;p42"/>
          <p:cNvSpPr txBox="1"/>
          <p:nvPr>
            <p:ph idx="1" type="body"/>
          </p:nvPr>
        </p:nvSpPr>
        <p:spPr>
          <a:xfrm>
            <a:off x="457200" y="1600200"/>
            <a:ext cx="4038600" cy="4526400"/>
          </a:xfrm>
          <a:prstGeom prst="rect">
            <a:avLst/>
          </a:prstGeom>
          <a:noFill/>
          <a:ln>
            <a:noFill/>
          </a:ln>
        </p:spPr>
        <p:txBody>
          <a:bodyPr anchorCtr="0" anchor="t" bIns="45700" lIns="91450" spcFirstLastPara="1" rIns="91450" wrap="square" tIns="45700">
            <a:normAutofit/>
          </a:bodyPr>
          <a:lstStyle>
            <a:lvl1pPr indent="-406400" lvl="0" marL="457200" algn="l">
              <a:spcBef>
                <a:spcPts val="600"/>
              </a:spcBef>
              <a:spcAft>
                <a:spcPts val="0"/>
              </a:spcAft>
              <a:buClr>
                <a:schemeClr val="dk1"/>
              </a:buClr>
              <a:buSzPts val="2800"/>
              <a:buChar char="•"/>
              <a:defRPr sz="2800"/>
            </a:lvl1pPr>
            <a:lvl2pPr indent="-381000" lvl="1" marL="914400" algn="l">
              <a:spcBef>
                <a:spcPts val="40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400"/>
              </a:spcBef>
              <a:spcAft>
                <a:spcPts val="0"/>
              </a:spcAft>
              <a:buClr>
                <a:schemeClr val="dk1"/>
              </a:buClr>
              <a:buSzPts val="1800"/>
              <a:buChar char="–"/>
              <a:defRPr sz="1800"/>
            </a:lvl4pPr>
            <a:lvl5pPr indent="-342900" lvl="4" marL="2286000" algn="l">
              <a:spcBef>
                <a:spcPts val="400"/>
              </a:spcBef>
              <a:spcAft>
                <a:spcPts val="0"/>
              </a:spcAft>
              <a:buClr>
                <a:schemeClr val="dk1"/>
              </a:buClr>
              <a:buSzPts val="1800"/>
              <a:buChar char="»"/>
              <a:defRPr sz="1800"/>
            </a:lvl5pPr>
            <a:lvl6pPr indent="-342900" lvl="5" marL="2743200" algn="l">
              <a:spcBef>
                <a:spcPts val="400"/>
              </a:spcBef>
              <a:spcAft>
                <a:spcPts val="0"/>
              </a:spcAft>
              <a:buClr>
                <a:schemeClr val="dk1"/>
              </a:buClr>
              <a:buSzPts val="1800"/>
              <a:buChar char="•"/>
              <a:defRPr sz="1800"/>
            </a:lvl6pPr>
            <a:lvl7pPr indent="-342900" lvl="6" marL="3200400" algn="l">
              <a:spcBef>
                <a:spcPts val="400"/>
              </a:spcBef>
              <a:spcAft>
                <a:spcPts val="0"/>
              </a:spcAft>
              <a:buClr>
                <a:schemeClr val="dk1"/>
              </a:buClr>
              <a:buSzPts val="1800"/>
              <a:buChar char="•"/>
              <a:defRPr sz="1800"/>
            </a:lvl7pPr>
            <a:lvl8pPr indent="-342900" lvl="7" marL="3657600" algn="l">
              <a:spcBef>
                <a:spcPts val="400"/>
              </a:spcBef>
              <a:spcAft>
                <a:spcPts val="0"/>
              </a:spcAft>
              <a:buClr>
                <a:schemeClr val="dk1"/>
              </a:buClr>
              <a:buSzPts val="1800"/>
              <a:buChar char="•"/>
              <a:defRPr sz="1800"/>
            </a:lvl8pPr>
            <a:lvl9pPr indent="-342900" lvl="8" marL="4114800" algn="l">
              <a:spcBef>
                <a:spcPts val="400"/>
              </a:spcBef>
              <a:spcAft>
                <a:spcPts val="0"/>
              </a:spcAft>
              <a:buClr>
                <a:schemeClr val="dk1"/>
              </a:buClr>
              <a:buSzPts val="1800"/>
              <a:buChar char="•"/>
              <a:defRPr sz="1800"/>
            </a:lvl9pPr>
          </a:lstStyle>
          <a:p/>
        </p:txBody>
      </p:sp>
      <p:sp>
        <p:nvSpPr>
          <p:cNvPr id="231" name="Google Shape;231;p42"/>
          <p:cNvSpPr txBox="1"/>
          <p:nvPr>
            <p:ph idx="2" type="body"/>
          </p:nvPr>
        </p:nvSpPr>
        <p:spPr>
          <a:xfrm>
            <a:off x="4648200" y="1600200"/>
            <a:ext cx="4038600" cy="4526400"/>
          </a:xfrm>
          <a:prstGeom prst="rect">
            <a:avLst/>
          </a:prstGeom>
          <a:noFill/>
          <a:ln>
            <a:noFill/>
          </a:ln>
        </p:spPr>
        <p:txBody>
          <a:bodyPr anchorCtr="0" anchor="t" bIns="45700" lIns="91450" spcFirstLastPara="1" rIns="91450" wrap="square" tIns="45700">
            <a:normAutofit/>
          </a:bodyPr>
          <a:lstStyle>
            <a:lvl1pPr indent="-406400" lvl="0" marL="457200" algn="l">
              <a:spcBef>
                <a:spcPts val="600"/>
              </a:spcBef>
              <a:spcAft>
                <a:spcPts val="0"/>
              </a:spcAft>
              <a:buClr>
                <a:schemeClr val="dk1"/>
              </a:buClr>
              <a:buSzPts val="2800"/>
              <a:buChar char="•"/>
              <a:defRPr sz="2800"/>
            </a:lvl1pPr>
            <a:lvl2pPr indent="-381000" lvl="1" marL="914400" algn="l">
              <a:spcBef>
                <a:spcPts val="40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400"/>
              </a:spcBef>
              <a:spcAft>
                <a:spcPts val="0"/>
              </a:spcAft>
              <a:buClr>
                <a:schemeClr val="dk1"/>
              </a:buClr>
              <a:buSzPts val="1800"/>
              <a:buChar char="–"/>
              <a:defRPr sz="1800"/>
            </a:lvl4pPr>
            <a:lvl5pPr indent="-342900" lvl="4" marL="2286000" algn="l">
              <a:spcBef>
                <a:spcPts val="400"/>
              </a:spcBef>
              <a:spcAft>
                <a:spcPts val="0"/>
              </a:spcAft>
              <a:buClr>
                <a:schemeClr val="dk1"/>
              </a:buClr>
              <a:buSzPts val="1800"/>
              <a:buChar char="»"/>
              <a:defRPr sz="1800"/>
            </a:lvl5pPr>
            <a:lvl6pPr indent="-342900" lvl="5" marL="2743200" algn="l">
              <a:spcBef>
                <a:spcPts val="400"/>
              </a:spcBef>
              <a:spcAft>
                <a:spcPts val="0"/>
              </a:spcAft>
              <a:buClr>
                <a:schemeClr val="dk1"/>
              </a:buClr>
              <a:buSzPts val="1800"/>
              <a:buChar char="•"/>
              <a:defRPr sz="1800"/>
            </a:lvl6pPr>
            <a:lvl7pPr indent="-342900" lvl="6" marL="3200400" algn="l">
              <a:spcBef>
                <a:spcPts val="400"/>
              </a:spcBef>
              <a:spcAft>
                <a:spcPts val="0"/>
              </a:spcAft>
              <a:buClr>
                <a:schemeClr val="dk1"/>
              </a:buClr>
              <a:buSzPts val="1800"/>
              <a:buChar char="•"/>
              <a:defRPr sz="1800"/>
            </a:lvl7pPr>
            <a:lvl8pPr indent="-342900" lvl="7" marL="3657600" algn="l">
              <a:spcBef>
                <a:spcPts val="400"/>
              </a:spcBef>
              <a:spcAft>
                <a:spcPts val="0"/>
              </a:spcAft>
              <a:buClr>
                <a:schemeClr val="dk1"/>
              </a:buClr>
              <a:buSzPts val="1800"/>
              <a:buChar char="•"/>
              <a:defRPr sz="1800"/>
            </a:lvl8pPr>
            <a:lvl9pPr indent="-342900" lvl="8" marL="4114800" algn="l">
              <a:spcBef>
                <a:spcPts val="400"/>
              </a:spcBef>
              <a:spcAft>
                <a:spcPts val="0"/>
              </a:spcAft>
              <a:buClr>
                <a:schemeClr val="dk1"/>
              </a:buClr>
              <a:buSzPts val="1800"/>
              <a:buChar char="•"/>
              <a:defRPr sz="1800"/>
            </a:lvl9pPr>
          </a:lstStyle>
          <a:p/>
        </p:txBody>
      </p:sp>
      <p:sp>
        <p:nvSpPr>
          <p:cNvPr id="232" name="Google Shape;232;p42"/>
          <p:cNvSpPr txBox="1"/>
          <p:nvPr>
            <p:ph idx="10" type="dt"/>
          </p:nvPr>
        </p:nvSpPr>
        <p:spPr>
          <a:xfrm>
            <a:off x="457200" y="6356350"/>
            <a:ext cx="2133600" cy="365400"/>
          </a:xfrm>
          <a:prstGeom prst="rect">
            <a:avLst/>
          </a:prstGeom>
          <a:noFill/>
          <a:ln>
            <a:noFill/>
          </a:ln>
        </p:spPr>
        <p:txBody>
          <a:bodyPr anchorCtr="0" anchor="ctr" bIns="45700" lIns="91450" spcFirstLastPara="1" rIns="9145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3" name="Google Shape;233;p42"/>
          <p:cNvSpPr txBox="1"/>
          <p:nvPr>
            <p:ph idx="11" type="ftr"/>
          </p:nvPr>
        </p:nvSpPr>
        <p:spPr>
          <a:xfrm>
            <a:off x="3124200" y="6356350"/>
            <a:ext cx="2895600" cy="365400"/>
          </a:xfrm>
          <a:prstGeom prst="rect">
            <a:avLst/>
          </a:prstGeom>
          <a:noFill/>
          <a:ln>
            <a:noFill/>
          </a:ln>
        </p:spPr>
        <p:txBody>
          <a:bodyPr anchorCtr="0" anchor="ctr" bIns="45700" lIns="91450" spcFirstLastPara="1" rIns="91450"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4" name="Google Shape;234;p42"/>
          <p:cNvSpPr txBox="1"/>
          <p:nvPr>
            <p:ph idx="12" type="sldNum"/>
          </p:nvPr>
        </p:nvSpPr>
        <p:spPr>
          <a:xfrm>
            <a:off x="6553200" y="6356350"/>
            <a:ext cx="2133600" cy="365400"/>
          </a:xfrm>
          <a:prstGeom prst="rect">
            <a:avLst/>
          </a:prstGeom>
          <a:noFill/>
          <a:ln>
            <a:noFill/>
          </a:ln>
        </p:spPr>
        <p:txBody>
          <a:bodyPr anchorCtr="0" anchor="ctr" bIns="45700" lIns="91450" spcFirstLastPara="1" rIns="9145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235" name="Shape 235"/>
        <p:cNvGrpSpPr/>
        <p:nvPr/>
      </p:nvGrpSpPr>
      <p:grpSpPr>
        <a:xfrm>
          <a:off x="0" y="0"/>
          <a:ext cx="0" cy="0"/>
          <a:chOff x="0" y="0"/>
          <a:chExt cx="0" cy="0"/>
        </a:xfrm>
      </p:grpSpPr>
      <p:sp>
        <p:nvSpPr>
          <p:cNvPr id="236" name="Google Shape;236;p43"/>
          <p:cNvSpPr txBox="1"/>
          <p:nvPr>
            <p:ph type="title"/>
          </p:nvPr>
        </p:nvSpPr>
        <p:spPr>
          <a:xfrm>
            <a:off x="457200" y="274638"/>
            <a:ext cx="8229600" cy="1143000"/>
          </a:xfrm>
          <a:prstGeom prst="rect">
            <a:avLst/>
          </a:prstGeom>
          <a:noFill/>
          <a:ln>
            <a:noFill/>
          </a:ln>
        </p:spPr>
        <p:txBody>
          <a:bodyPr anchorCtr="0" anchor="ctr" bIns="45700" lIns="91450" spcFirstLastPara="1" rIns="91450"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7" name="Google Shape;237;p43"/>
          <p:cNvSpPr txBox="1"/>
          <p:nvPr>
            <p:ph idx="1" type="body"/>
          </p:nvPr>
        </p:nvSpPr>
        <p:spPr>
          <a:xfrm>
            <a:off x="457200" y="1535113"/>
            <a:ext cx="4040400" cy="640200"/>
          </a:xfrm>
          <a:prstGeom prst="rect">
            <a:avLst/>
          </a:prstGeom>
          <a:noFill/>
          <a:ln>
            <a:noFill/>
          </a:ln>
        </p:spPr>
        <p:txBody>
          <a:bodyPr anchorCtr="0" anchor="b" bIns="45700" lIns="91450" spcFirstLastPara="1" rIns="91450" wrap="square" tIns="45700">
            <a:normAutofit/>
          </a:bodyPr>
          <a:lstStyle>
            <a:lvl1pPr indent="-228600" lvl="0" marL="457200" algn="l">
              <a:spcBef>
                <a:spcPts val="40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400"/>
              </a:spcBef>
              <a:spcAft>
                <a:spcPts val="0"/>
              </a:spcAft>
              <a:buClr>
                <a:schemeClr val="dk1"/>
              </a:buClr>
              <a:buSzPts val="1800"/>
              <a:buNone/>
              <a:defRPr b="1" sz="1800"/>
            </a:lvl3pPr>
            <a:lvl4pPr indent="-228600" lvl="3" marL="1828800" algn="l">
              <a:spcBef>
                <a:spcPts val="400"/>
              </a:spcBef>
              <a:spcAft>
                <a:spcPts val="0"/>
              </a:spcAft>
              <a:buClr>
                <a:schemeClr val="dk1"/>
              </a:buClr>
              <a:buSzPts val="1600"/>
              <a:buNone/>
              <a:defRPr b="1" sz="1600"/>
            </a:lvl4pPr>
            <a:lvl5pPr indent="-228600" lvl="4" marL="2286000" algn="l">
              <a:spcBef>
                <a:spcPts val="400"/>
              </a:spcBef>
              <a:spcAft>
                <a:spcPts val="0"/>
              </a:spcAft>
              <a:buClr>
                <a:schemeClr val="dk1"/>
              </a:buClr>
              <a:buSzPts val="1600"/>
              <a:buNone/>
              <a:defRPr b="1" sz="1600"/>
            </a:lvl5pPr>
            <a:lvl6pPr indent="-228600" lvl="5" marL="2743200" algn="l">
              <a:spcBef>
                <a:spcPts val="400"/>
              </a:spcBef>
              <a:spcAft>
                <a:spcPts val="0"/>
              </a:spcAft>
              <a:buClr>
                <a:schemeClr val="dk1"/>
              </a:buClr>
              <a:buSzPts val="1600"/>
              <a:buNone/>
              <a:defRPr b="1" sz="1600"/>
            </a:lvl6pPr>
            <a:lvl7pPr indent="-228600" lvl="6" marL="3200400" algn="l">
              <a:spcBef>
                <a:spcPts val="400"/>
              </a:spcBef>
              <a:spcAft>
                <a:spcPts val="0"/>
              </a:spcAft>
              <a:buClr>
                <a:schemeClr val="dk1"/>
              </a:buClr>
              <a:buSzPts val="1600"/>
              <a:buNone/>
              <a:defRPr b="1" sz="1600"/>
            </a:lvl7pPr>
            <a:lvl8pPr indent="-228600" lvl="7" marL="3657600" algn="l">
              <a:spcBef>
                <a:spcPts val="400"/>
              </a:spcBef>
              <a:spcAft>
                <a:spcPts val="0"/>
              </a:spcAft>
              <a:buClr>
                <a:schemeClr val="dk1"/>
              </a:buClr>
              <a:buSzPts val="1600"/>
              <a:buNone/>
              <a:defRPr b="1" sz="1600"/>
            </a:lvl8pPr>
            <a:lvl9pPr indent="-228600" lvl="8" marL="4114800" algn="l">
              <a:spcBef>
                <a:spcPts val="400"/>
              </a:spcBef>
              <a:spcAft>
                <a:spcPts val="0"/>
              </a:spcAft>
              <a:buClr>
                <a:schemeClr val="dk1"/>
              </a:buClr>
              <a:buSzPts val="1600"/>
              <a:buNone/>
              <a:defRPr b="1" sz="1600"/>
            </a:lvl9pPr>
          </a:lstStyle>
          <a:p/>
        </p:txBody>
      </p:sp>
      <p:sp>
        <p:nvSpPr>
          <p:cNvPr id="238" name="Google Shape;238;p43"/>
          <p:cNvSpPr txBox="1"/>
          <p:nvPr>
            <p:ph idx="2" type="body"/>
          </p:nvPr>
        </p:nvSpPr>
        <p:spPr>
          <a:xfrm>
            <a:off x="457200" y="2174875"/>
            <a:ext cx="4040400" cy="3951600"/>
          </a:xfrm>
          <a:prstGeom prst="rect">
            <a:avLst/>
          </a:prstGeom>
          <a:noFill/>
          <a:ln>
            <a:noFill/>
          </a:ln>
        </p:spPr>
        <p:txBody>
          <a:bodyPr anchorCtr="0" anchor="t" bIns="45700" lIns="91450" spcFirstLastPara="1" rIns="91450" wrap="square" tIns="45700">
            <a:normAutofit/>
          </a:bodyPr>
          <a:lstStyle>
            <a:lvl1pPr indent="-381000" lvl="0" marL="457200" algn="l">
              <a:spcBef>
                <a:spcPts val="40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400"/>
              </a:spcBef>
              <a:spcAft>
                <a:spcPts val="0"/>
              </a:spcAft>
              <a:buClr>
                <a:schemeClr val="dk1"/>
              </a:buClr>
              <a:buSzPts val="1800"/>
              <a:buChar char="•"/>
              <a:defRPr sz="1800"/>
            </a:lvl3pPr>
            <a:lvl4pPr indent="-330200" lvl="3" marL="1828800" algn="l">
              <a:spcBef>
                <a:spcPts val="400"/>
              </a:spcBef>
              <a:spcAft>
                <a:spcPts val="0"/>
              </a:spcAft>
              <a:buClr>
                <a:schemeClr val="dk1"/>
              </a:buClr>
              <a:buSzPts val="1600"/>
              <a:buChar char="–"/>
              <a:defRPr sz="1600"/>
            </a:lvl4pPr>
            <a:lvl5pPr indent="-330200" lvl="4" marL="2286000" algn="l">
              <a:spcBef>
                <a:spcPts val="400"/>
              </a:spcBef>
              <a:spcAft>
                <a:spcPts val="0"/>
              </a:spcAft>
              <a:buClr>
                <a:schemeClr val="dk1"/>
              </a:buClr>
              <a:buSzPts val="1600"/>
              <a:buChar char="»"/>
              <a:defRPr sz="1600"/>
            </a:lvl5pPr>
            <a:lvl6pPr indent="-330200" lvl="5" marL="2743200" algn="l">
              <a:spcBef>
                <a:spcPts val="400"/>
              </a:spcBef>
              <a:spcAft>
                <a:spcPts val="0"/>
              </a:spcAft>
              <a:buClr>
                <a:schemeClr val="dk1"/>
              </a:buClr>
              <a:buSzPts val="1600"/>
              <a:buChar char="•"/>
              <a:defRPr sz="1600"/>
            </a:lvl6pPr>
            <a:lvl7pPr indent="-330200" lvl="6" marL="3200400" algn="l">
              <a:spcBef>
                <a:spcPts val="400"/>
              </a:spcBef>
              <a:spcAft>
                <a:spcPts val="0"/>
              </a:spcAft>
              <a:buClr>
                <a:schemeClr val="dk1"/>
              </a:buClr>
              <a:buSzPts val="1600"/>
              <a:buChar char="•"/>
              <a:defRPr sz="1600"/>
            </a:lvl7pPr>
            <a:lvl8pPr indent="-330200" lvl="7" marL="3657600" algn="l">
              <a:spcBef>
                <a:spcPts val="400"/>
              </a:spcBef>
              <a:spcAft>
                <a:spcPts val="0"/>
              </a:spcAft>
              <a:buClr>
                <a:schemeClr val="dk1"/>
              </a:buClr>
              <a:buSzPts val="1600"/>
              <a:buChar char="•"/>
              <a:defRPr sz="1600"/>
            </a:lvl8pPr>
            <a:lvl9pPr indent="-330200" lvl="8" marL="4114800" algn="l">
              <a:spcBef>
                <a:spcPts val="400"/>
              </a:spcBef>
              <a:spcAft>
                <a:spcPts val="0"/>
              </a:spcAft>
              <a:buClr>
                <a:schemeClr val="dk1"/>
              </a:buClr>
              <a:buSzPts val="1600"/>
              <a:buChar char="•"/>
              <a:defRPr sz="1600"/>
            </a:lvl9pPr>
          </a:lstStyle>
          <a:p/>
        </p:txBody>
      </p:sp>
      <p:sp>
        <p:nvSpPr>
          <p:cNvPr id="239" name="Google Shape;239;p43"/>
          <p:cNvSpPr txBox="1"/>
          <p:nvPr>
            <p:ph idx="3" type="body"/>
          </p:nvPr>
        </p:nvSpPr>
        <p:spPr>
          <a:xfrm>
            <a:off x="4645025" y="1535113"/>
            <a:ext cx="4042200" cy="640200"/>
          </a:xfrm>
          <a:prstGeom prst="rect">
            <a:avLst/>
          </a:prstGeom>
          <a:noFill/>
          <a:ln>
            <a:noFill/>
          </a:ln>
        </p:spPr>
        <p:txBody>
          <a:bodyPr anchorCtr="0" anchor="b" bIns="45700" lIns="91450" spcFirstLastPara="1" rIns="91450" wrap="square" tIns="45700">
            <a:normAutofit/>
          </a:bodyPr>
          <a:lstStyle>
            <a:lvl1pPr indent="-228600" lvl="0" marL="457200" algn="l">
              <a:spcBef>
                <a:spcPts val="40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400"/>
              </a:spcBef>
              <a:spcAft>
                <a:spcPts val="0"/>
              </a:spcAft>
              <a:buClr>
                <a:schemeClr val="dk1"/>
              </a:buClr>
              <a:buSzPts val="1800"/>
              <a:buNone/>
              <a:defRPr b="1" sz="1800"/>
            </a:lvl3pPr>
            <a:lvl4pPr indent="-228600" lvl="3" marL="1828800" algn="l">
              <a:spcBef>
                <a:spcPts val="400"/>
              </a:spcBef>
              <a:spcAft>
                <a:spcPts val="0"/>
              </a:spcAft>
              <a:buClr>
                <a:schemeClr val="dk1"/>
              </a:buClr>
              <a:buSzPts val="1600"/>
              <a:buNone/>
              <a:defRPr b="1" sz="1600"/>
            </a:lvl4pPr>
            <a:lvl5pPr indent="-228600" lvl="4" marL="2286000" algn="l">
              <a:spcBef>
                <a:spcPts val="400"/>
              </a:spcBef>
              <a:spcAft>
                <a:spcPts val="0"/>
              </a:spcAft>
              <a:buClr>
                <a:schemeClr val="dk1"/>
              </a:buClr>
              <a:buSzPts val="1600"/>
              <a:buNone/>
              <a:defRPr b="1" sz="1600"/>
            </a:lvl5pPr>
            <a:lvl6pPr indent="-228600" lvl="5" marL="2743200" algn="l">
              <a:spcBef>
                <a:spcPts val="400"/>
              </a:spcBef>
              <a:spcAft>
                <a:spcPts val="0"/>
              </a:spcAft>
              <a:buClr>
                <a:schemeClr val="dk1"/>
              </a:buClr>
              <a:buSzPts val="1600"/>
              <a:buNone/>
              <a:defRPr b="1" sz="1600"/>
            </a:lvl6pPr>
            <a:lvl7pPr indent="-228600" lvl="6" marL="3200400" algn="l">
              <a:spcBef>
                <a:spcPts val="400"/>
              </a:spcBef>
              <a:spcAft>
                <a:spcPts val="0"/>
              </a:spcAft>
              <a:buClr>
                <a:schemeClr val="dk1"/>
              </a:buClr>
              <a:buSzPts val="1600"/>
              <a:buNone/>
              <a:defRPr b="1" sz="1600"/>
            </a:lvl7pPr>
            <a:lvl8pPr indent="-228600" lvl="7" marL="3657600" algn="l">
              <a:spcBef>
                <a:spcPts val="400"/>
              </a:spcBef>
              <a:spcAft>
                <a:spcPts val="0"/>
              </a:spcAft>
              <a:buClr>
                <a:schemeClr val="dk1"/>
              </a:buClr>
              <a:buSzPts val="1600"/>
              <a:buNone/>
              <a:defRPr b="1" sz="1600"/>
            </a:lvl8pPr>
            <a:lvl9pPr indent="-228600" lvl="8" marL="4114800" algn="l">
              <a:spcBef>
                <a:spcPts val="400"/>
              </a:spcBef>
              <a:spcAft>
                <a:spcPts val="0"/>
              </a:spcAft>
              <a:buClr>
                <a:schemeClr val="dk1"/>
              </a:buClr>
              <a:buSzPts val="1600"/>
              <a:buNone/>
              <a:defRPr b="1" sz="1600"/>
            </a:lvl9pPr>
          </a:lstStyle>
          <a:p/>
        </p:txBody>
      </p:sp>
      <p:sp>
        <p:nvSpPr>
          <p:cNvPr id="240" name="Google Shape;240;p43"/>
          <p:cNvSpPr txBox="1"/>
          <p:nvPr>
            <p:ph idx="4" type="body"/>
          </p:nvPr>
        </p:nvSpPr>
        <p:spPr>
          <a:xfrm>
            <a:off x="4645025" y="2174875"/>
            <a:ext cx="4042200" cy="3951600"/>
          </a:xfrm>
          <a:prstGeom prst="rect">
            <a:avLst/>
          </a:prstGeom>
          <a:noFill/>
          <a:ln>
            <a:noFill/>
          </a:ln>
        </p:spPr>
        <p:txBody>
          <a:bodyPr anchorCtr="0" anchor="t" bIns="45700" lIns="91450" spcFirstLastPara="1" rIns="91450" wrap="square" tIns="45700">
            <a:normAutofit/>
          </a:bodyPr>
          <a:lstStyle>
            <a:lvl1pPr indent="-381000" lvl="0" marL="457200" algn="l">
              <a:spcBef>
                <a:spcPts val="40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400"/>
              </a:spcBef>
              <a:spcAft>
                <a:spcPts val="0"/>
              </a:spcAft>
              <a:buClr>
                <a:schemeClr val="dk1"/>
              </a:buClr>
              <a:buSzPts val="1800"/>
              <a:buChar char="•"/>
              <a:defRPr sz="1800"/>
            </a:lvl3pPr>
            <a:lvl4pPr indent="-330200" lvl="3" marL="1828800" algn="l">
              <a:spcBef>
                <a:spcPts val="400"/>
              </a:spcBef>
              <a:spcAft>
                <a:spcPts val="0"/>
              </a:spcAft>
              <a:buClr>
                <a:schemeClr val="dk1"/>
              </a:buClr>
              <a:buSzPts val="1600"/>
              <a:buChar char="–"/>
              <a:defRPr sz="1600"/>
            </a:lvl4pPr>
            <a:lvl5pPr indent="-330200" lvl="4" marL="2286000" algn="l">
              <a:spcBef>
                <a:spcPts val="400"/>
              </a:spcBef>
              <a:spcAft>
                <a:spcPts val="0"/>
              </a:spcAft>
              <a:buClr>
                <a:schemeClr val="dk1"/>
              </a:buClr>
              <a:buSzPts val="1600"/>
              <a:buChar char="»"/>
              <a:defRPr sz="1600"/>
            </a:lvl5pPr>
            <a:lvl6pPr indent="-330200" lvl="5" marL="2743200" algn="l">
              <a:spcBef>
                <a:spcPts val="400"/>
              </a:spcBef>
              <a:spcAft>
                <a:spcPts val="0"/>
              </a:spcAft>
              <a:buClr>
                <a:schemeClr val="dk1"/>
              </a:buClr>
              <a:buSzPts val="1600"/>
              <a:buChar char="•"/>
              <a:defRPr sz="1600"/>
            </a:lvl6pPr>
            <a:lvl7pPr indent="-330200" lvl="6" marL="3200400" algn="l">
              <a:spcBef>
                <a:spcPts val="400"/>
              </a:spcBef>
              <a:spcAft>
                <a:spcPts val="0"/>
              </a:spcAft>
              <a:buClr>
                <a:schemeClr val="dk1"/>
              </a:buClr>
              <a:buSzPts val="1600"/>
              <a:buChar char="•"/>
              <a:defRPr sz="1600"/>
            </a:lvl7pPr>
            <a:lvl8pPr indent="-330200" lvl="7" marL="3657600" algn="l">
              <a:spcBef>
                <a:spcPts val="400"/>
              </a:spcBef>
              <a:spcAft>
                <a:spcPts val="0"/>
              </a:spcAft>
              <a:buClr>
                <a:schemeClr val="dk1"/>
              </a:buClr>
              <a:buSzPts val="1600"/>
              <a:buChar char="•"/>
              <a:defRPr sz="1600"/>
            </a:lvl8pPr>
            <a:lvl9pPr indent="-330200" lvl="8" marL="4114800" algn="l">
              <a:spcBef>
                <a:spcPts val="400"/>
              </a:spcBef>
              <a:spcAft>
                <a:spcPts val="0"/>
              </a:spcAft>
              <a:buClr>
                <a:schemeClr val="dk1"/>
              </a:buClr>
              <a:buSzPts val="1600"/>
              <a:buChar char="•"/>
              <a:defRPr sz="1600"/>
            </a:lvl9pPr>
          </a:lstStyle>
          <a:p/>
        </p:txBody>
      </p:sp>
      <p:sp>
        <p:nvSpPr>
          <p:cNvPr id="241" name="Google Shape;241;p43"/>
          <p:cNvSpPr txBox="1"/>
          <p:nvPr>
            <p:ph idx="10" type="dt"/>
          </p:nvPr>
        </p:nvSpPr>
        <p:spPr>
          <a:xfrm>
            <a:off x="457200" y="6356350"/>
            <a:ext cx="2133600" cy="365400"/>
          </a:xfrm>
          <a:prstGeom prst="rect">
            <a:avLst/>
          </a:prstGeom>
          <a:noFill/>
          <a:ln>
            <a:noFill/>
          </a:ln>
        </p:spPr>
        <p:txBody>
          <a:bodyPr anchorCtr="0" anchor="ctr" bIns="45700" lIns="91450" spcFirstLastPara="1" rIns="9145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2" name="Google Shape;242;p43"/>
          <p:cNvSpPr txBox="1"/>
          <p:nvPr>
            <p:ph idx="11" type="ftr"/>
          </p:nvPr>
        </p:nvSpPr>
        <p:spPr>
          <a:xfrm>
            <a:off x="3124200" y="6356350"/>
            <a:ext cx="2895600" cy="365400"/>
          </a:xfrm>
          <a:prstGeom prst="rect">
            <a:avLst/>
          </a:prstGeom>
          <a:noFill/>
          <a:ln>
            <a:noFill/>
          </a:ln>
        </p:spPr>
        <p:txBody>
          <a:bodyPr anchorCtr="0" anchor="ctr" bIns="45700" lIns="91450" spcFirstLastPara="1" rIns="91450"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3" name="Google Shape;243;p43"/>
          <p:cNvSpPr txBox="1"/>
          <p:nvPr>
            <p:ph idx="12" type="sldNum"/>
          </p:nvPr>
        </p:nvSpPr>
        <p:spPr>
          <a:xfrm>
            <a:off x="6553200" y="6356350"/>
            <a:ext cx="2133600" cy="365400"/>
          </a:xfrm>
          <a:prstGeom prst="rect">
            <a:avLst/>
          </a:prstGeom>
          <a:noFill/>
          <a:ln>
            <a:noFill/>
          </a:ln>
        </p:spPr>
        <p:txBody>
          <a:bodyPr anchorCtr="0" anchor="ctr" bIns="45700" lIns="91450" spcFirstLastPara="1" rIns="9145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44" name="Shape 244"/>
        <p:cNvGrpSpPr/>
        <p:nvPr/>
      </p:nvGrpSpPr>
      <p:grpSpPr>
        <a:xfrm>
          <a:off x="0" y="0"/>
          <a:ext cx="0" cy="0"/>
          <a:chOff x="0" y="0"/>
          <a:chExt cx="0" cy="0"/>
        </a:xfrm>
      </p:grpSpPr>
      <p:sp>
        <p:nvSpPr>
          <p:cNvPr id="245" name="Google Shape;245;p44"/>
          <p:cNvSpPr txBox="1"/>
          <p:nvPr>
            <p:ph type="title"/>
          </p:nvPr>
        </p:nvSpPr>
        <p:spPr>
          <a:xfrm>
            <a:off x="457200" y="274638"/>
            <a:ext cx="8229600" cy="1143000"/>
          </a:xfrm>
          <a:prstGeom prst="rect">
            <a:avLst/>
          </a:prstGeom>
          <a:noFill/>
          <a:ln>
            <a:noFill/>
          </a:ln>
        </p:spPr>
        <p:txBody>
          <a:bodyPr anchorCtr="0" anchor="ctr" bIns="45700" lIns="91450" spcFirstLastPara="1" rIns="91450"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46" name="Google Shape;246;p44"/>
          <p:cNvSpPr txBox="1"/>
          <p:nvPr>
            <p:ph idx="10" type="dt"/>
          </p:nvPr>
        </p:nvSpPr>
        <p:spPr>
          <a:xfrm>
            <a:off x="457200" y="6356350"/>
            <a:ext cx="2133600" cy="365400"/>
          </a:xfrm>
          <a:prstGeom prst="rect">
            <a:avLst/>
          </a:prstGeom>
          <a:noFill/>
          <a:ln>
            <a:noFill/>
          </a:ln>
        </p:spPr>
        <p:txBody>
          <a:bodyPr anchorCtr="0" anchor="ctr" bIns="45700" lIns="91450" spcFirstLastPara="1" rIns="9145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7" name="Google Shape;247;p44"/>
          <p:cNvSpPr txBox="1"/>
          <p:nvPr>
            <p:ph idx="11" type="ftr"/>
          </p:nvPr>
        </p:nvSpPr>
        <p:spPr>
          <a:xfrm>
            <a:off x="3124200" y="6356350"/>
            <a:ext cx="2895600" cy="365400"/>
          </a:xfrm>
          <a:prstGeom prst="rect">
            <a:avLst/>
          </a:prstGeom>
          <a:noFill/>
          <a:ln>
            <a:noFill/>
          </a:ln>
        </p:spPr>
        <p:txBody>
          <a:bodyPr anchorCtr="0" anchor="ctr" bIns="45700" lIns="91450" spcFirstLastPara="1" rIns="91450"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8" name="Google Shape;248;p44"/>
          <p:cNvSpPr txBox="1"/>
          <p:nvPr>
            <p:ph idx="12" type="sldNum"/>
          </p:nvPr>
        </p:nvSpPr>
        <p:spPr>
          <a:xfrm>
            <a:off x="6553200" y="6356350"/>
            <a:ext cx="2133600" cy="365400"/>
          </a:xfrm>
          <a:prstGeom prst="rect">
            <a:avLst/>
          </a:prstGeom>
          <a:noFill/>
          <a:ln>
            <a:noFill/>
          </a:ln>
        </p:spPr>
        <p:txBody>
          <a:bodyPr anchorCtr="0" anchor="ctr" bIns="45700" lIns="91450" spcFirstLastPara="1" rIns="9145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249" name="Shape 249"/>
        <p:cNvGrpSpPr/>
        <p:nvPr/>
      </p:nvGrpSpPr>
      <p:grpSpPr>
        <a:xfrm>
          <a:off x="0" y="0"/>
          <a:ext cx="0" cy="0"/>
          <a:chOff x="0" y="0"/>
          <a:chExt cx="0" cy="0"/>
        </a:xfrm>
      </p:grpSpPr>
      <p:sp>
        <p:nvSpPr>
          <p:cNvPr id="250" name="Google Shape;250;p45"/>
          <p:cNvSpPr txBox="1"/>
          <p:nvPr>
            <p:ph type="title"/>
          </p:nvPr>
        </p:nvSpPr>
        <p:spPr>
          <a:xfrm>
            <a:off x="457200" y="273050"/>
            <a:ext cx="3008400" cy="1162200"/>
          </a:xfrm>
          <a:prstGeom prst="rect">
            <a:avLst/>
          </a:prstGeom>
          <a:noFill/>
          <a:ln>
            <a:noFill/>
          </a:ln>
        </p:spPr>
        <p:txBody>
          <a:bodyPr anchorCtr="0" anchor="b" bIns="45700" lIns="91450" spcFirstLastPara="1" rIns="91450"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1" name="Google Shape;251;p45"/>
          <p:cNvSpPr txBox="1"/>
          <p:nvPr>
            <p:ph idx="1" type="body"/>
          </p:nvPr>
        </p:nvSpPr>
        <p:spPr>
          <a:xfrm>
            <a:off x="3575050" y="273050"/>
            <a:ext cx="5112000" cy="5853000"/>
          </a:xfrm>
          <a:prstGeom prst="rect">
            <a:avLst/>
          </a:prstGeom>
          <a:noFill/>
          <a:ln>
            <a:noFill/>
          </a:ln>
        </p:spPr>
        <p:txBody>
          <a:bodyPr anchorCtr="0" anchor="t" bIns="45700" lIns="91450" spcFirstLastPara="1" rIns="91450" wrap="square" tIns="45700">
            <a:normAutofit/>
          </a:bodyPr>
          <a:lstStyle>
            <a:lvl1pPr indent="-431800" lvl="0" marL="457200" algn="l">
              <a:spcBef>
                <a:spcPts val="600"/>
              </a:spcBef>
              <a:spcAft>
                <a:spcPts val="0"/>
              </a:spcAft>
              <a:buClr>
                <a:schemeClr val="dk1"/>
              </a:buClr>
              <a:buSzPts val="3200"/>
              <a:buChar char="•"/>
              <a:defRPr sz="3200"/>
            </a:lvl1pPr>
            <a:lvl2pPr indent="-406400" lvl="1" marL="914400" algn="l">
              <a:spcBef>
                <a:spcPts val="600"/>
              </a:spcBef>
              <a:spcAft>
                <a:spcPts val="0"/>
              </a:spcAft>
              <a:buClr>
                <a:schemeClr val="dk1"/>
              </a:buClr>
              <a:buSzPts val="2800"/>
              <a:buChar char="–"/>
              <a:defRPr sz="2800"/>
            </a:lvl2pPr>
            <a:lvl3pPr indent="-381000" lvl="2" marL="1371600" algn="l">
              <a:spcBef>
                <a:spcPts val="40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252" name="Google Shape;252;p45"/>
          <p:cNvSpPr txBox="1"/>
          <p:nvPr>
            <p:ph idx="2" type="body"/>
          </p:nvPr>
        </p:nvSpPr>
        <p:spPr>
          <a:xfrm>
            <a:off x="457200" y="1435100"/>
            <a:ext cx="3008400" cy="4691400"/>
          </a:xfrm>
          <a:prstGeom prst="rect">
            <a:avLst/>
          </a:prstGeom>
          <a:noFill/>
          <a:ln>
            <a:noFill/>
          </a:ln>
        </p:spPr>
        <p:txBody>
          <a:bodyPr anchorCtr="0" anchor="t" bIns="45700" lIns="91450" spcFirstLastPara="1" rIns="91450" wrap="square" tIns="45700">
            <a:normAutofit/>
          </a:bodyPr>
          <a:lstStyle>
            <a:lvl1pPr indent="-228600" lvl="0" marL="457200" algn="l">
              <a:spcBef>
                <a:spcPts val="200"/>
              </a:spcBef>
              <a:spcAft>
                <a:spcPts val="0"/>
              </a:spcAft>
              <a:buClr>
                <a:schemeClr val="dk1"/>
              </a:buClr>
              <a:buSzPts val="1400"/>
              <a:buNone/>
              <a:defRPr sz="1400"/>
            </a:lvl1pPr>
            <a:lvl2pPr indent="-228600" lvl="1" marL="914400" algn="l">
              <a:spcBef>
                <a:spcPts val="20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200"/>
              </a:spcBef>
              <a:spcAft>
                <a:spcPts val="0"/>
              </a:spcAft>
              <a:buClr>
                <a:schemeClr val="dk1"/>
              </a:buClr>
              <a:buSzPts val="1000"/>
              <a:buNone/>
              <a:defRPr sz="1000"/>
            </a:lvl4pPr>
            <a:lvl5pPr indent="-228600" lvl="4" marL="2286000" algn="l">
              <a:spcBef>
                <a:spcPts val="200"/>
              </a:spcBef>
              <a:spcAft>
                <a:spcPts val="0"/>
              </a:spcAft>
              <a:buClr>
                <a:schemeClr val="dk1"/>
              </a:buClr>
              <a:buSzPts val="1000"/>
              <a:buNone/>
              <a:defRPr sz="1000"/>
            </a:lvl5pPr>
            <a:lvl6pPr indent="-228600" lvl="5" marL="2743200" algn="l">
              <a:spcBef>
                <a:spcPts val="200"/>
              </a:spcBef>
              <a:spcAft>
                <a:spcPts val="0"/>
              </a:spcAft>
              <a:buClr>
                <a:schemeClr val="dk1"/>
              </a:buClr>
              <a:buSzPts val="1000"/>
              <a:buNone/>
              <a:defRPr sz="1000"/>
            </a:lvl6pPr>
            <a:lvl7pPr indent="-228600" lvl="6" marL="3200400" algn="l">
              <a:spcBef>
                <a:spcPts val="200"/>
              </a:spcBef>
              <a:spcAft>
                <a:spcPts val="0"/>
              </a:spcAft>
              <a:buClr>
                <a:schemeClr val="dk1"/>
              </a:buClr>
              <a:buSzPts val="1000"/>
              <a:buNone/>
              <a:defRPr sz="1000"/>
            </a:lvl7pPr>
            <a:lvl8pPr indent="-228600" lvl="7" marL="3657600" algn="l">
              <a:spcBef>
                <a:spcPts val="200"/>
              </a:spcBef>
              <a:spcAft>
                <a:spcPts val="0"/>
              </a:spcAft>
              <a:buClr>
                <a:schemeClr val="dk1"/>
              </a:buClr>
              <a:buSzPts val="1000"/>
              <a:buNone/>
              <a:defRPr sz="1000"/>
            </a:lvl8pPr>
            <a:lvl9pPr indent="-228600" lvl="8" marL="4114800" algn="l">
              <a:spcBef>
                <a:spcPts val="200"/>
              </a:spcBef>
              <a:spcAft>
                <a:spcPts val="0"/>
              </a:spcAft>
              <a:buClr>
                <a:schemeClr val="dk1"/>
              </a:buClr>
              <a:buSzPts val="1000"/>
              <a:buNone/>
              <a:defRPr sz="1000"/>
            </a:lvl9pPr>
          </a:lstStyle>
          <a:p/>
        </p:txBody>
      </p:sp>
      <p:sp>
        <p:nvSpPr>
          <p:cNvPr id="253" name="Google Shape;253;p45"/>
          <p:cNvSpPr txBox="1"/>
          <p:nvPr>
            <p:ph idx="10" type="dt"/>
          </p:nvPr>
        </p:nvSpPr>
        <p:spPr>
          <a:xfrm>
            <a:off x="457200" y="6356350"/>
            <a:ext cx="2133600" cy="365400"/>
          </a:xfrm>
          <a:prstGeom prst="rect">
            <a:avLst/>
          </a:prstGeom>
          <a:noFill/>
          <a:ln>
            <a:noFill/>
          </a:ln>
        </p:spPr>
        <p:txBody>
          <a:bodyPr anchorCtr="0" anchor="ctr" bIns="45700" lIns="91450" spcFirstLastPara="1" rIns="9145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4" name="Google Shape;254;p45"/>
          <p:cNvSpPr txBox="1"/>
          <p:nvPr>
            <p:ph idx="11" type="ftr"/>
          </p:nvPr>
        </p:nvSpPr>
        <p:spPr>
          <a:xfrm>
            <a:off x="3124200" y="6356350"/>
            <a:ext cx="2895600" cy="365400"/>
          </a:xfrm>
          <a:prstGeom prst="rect">
            <a:avLst/>
          </a:prstGeom>
          <a:noFill/>
          <a:ln>
            <a:noFill/>
          </a:ln>
        </p:spPr>
        <p:txBody>
          <a:bodyPr anchorCtr="0" anchor="ctr" bIns="45700" lIns="91450" spcFirstLastPara="1" rIns="91450"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5" name="Google Shape;255;p45"/>
          <p:cNvSpPr txBox="1"/>
          <p:nvPr>
            <p:ph idx="12" type="sldNum"/>
          </p:nvPr>
        </p:nvSpPr>
        <p:spPr>
          <a:xfrm>
            <a:off x="6553200" y="6356350"/>
            <a:ext cx="2133600" cy="365400"/>
          </a:xfrm>
          <a:prstGeom prst="rect">
            <a:avLst/>
          </a:prstGeom>
          <a:noFill/>
          <a:ln>
            <a:noFill/>
          </a:ln>
        </p:spPr>
        <p:txBody>
          <a:bodyPr anchorCtr="0" anchor="ctr" bIns="45700" lIns="91450" spcFirstLastPara="1" rIns="9145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256" name="Shape 256"/>
        <p:cNvGrpSpPr/>
        <p:nvPr/>
      </p:nvGrpSpPr>
      <p:grpSpPr>
        <a:xfrm>
          <a:off x="0" y="0"/>
          <a:ext cx="0" cy="0"/>
          <a:chOff x="0" y="0"/>
          <a:chExt cx="0" cy="0"/>
        </a:xfrm>
      </p:grpSpPr>
      <p:sp>
        <p:nvSpPr>
          <p:cNvPr id="257" name="Google Shape;257;p46"/>
          <p:cNvSpPr txBox="1"/>
          <p:nvPr>
            <p:ph type="title"/>
          </p:nvPr>
        </p:nvSpPr>
        <p:spPr>
          <a:xfrm>
            <a:off x="1792288" y="4800600"/>
            <a:ext cx="5486400" cy="567000"/>
          </a:xfrm>
          <a:prstGeom prst="rect">
            <a:avLst/>
          </a:prstGeom>
          <a:noFill/>
          <a:ln>
            <a:noFill/>
          </a:ln>
        </p:spPr>
        <p:txBody>
          <a:bodyPr anchorCtr="0" anchor="b" bIns="45700" lIns="91450" spcFirstLastPara="1" rIns="91450"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8" name="Google Shape;258;p46"/>
          <p:cNvSpPr/>
          <p:nvPr>
            <p:ph idx="2" type="pic"/>
          </p:nvPr>
        </p:nvSpPr>
        <p:spPr>
          <a:xfrm>
            <a:off x="1792288" y="612775"/>
            <a:ext cx="5486400" cy="4114800"/>
          </a:xfrm>
          <a:prstGeom prst="rect">
            <a:avLst/>
          </a:prstGeom>
          <a:noFill/>
          <a:ln>
            <a:noFill/>
          </a:ln>
        </p:spPr>
      </p:sp>
      <p:sp>
        <p:nvSpPr>
          <p:cNvPr id="259" name="Google Shape;259;p46"/>
          <p:cNvSpPr txBox="1"/>
          <p:nvPr>
            <p:ph idx="1" type="body"/>
          </p:nvPr>
        </p:nvSpPr>
        <p:spPr>
          <a:xfrm>
            <a:off x="1792288" y="5367338"/>
            <a:ext cx="5486400" cy="805200"/>
          </a:xfrm>
          <a:prstGeom prst="rect">
            <a:avLst/>
          </a:prstGeom>
          <a:noFill/>
          <a:ln>
            <a:noFill/>
          </a:ln>
        </p:spPr>
        <p:txBody>
          <a:bodyPr anchorCtr="0" anchor="t" bIns="45700" lIns="91450" spcFirstLastPara="1" rIns="91450" wrap="square" tIns="45700">
            <a:normAutofit/>
          </a:bodyPr>
          <a:lstStyle>
            <a:lvl1pPr indent="-228600" lvl="0" marL="457200" algn="l">
              <a:spcBef>
                <a:spcPts val="200"/>
              </a:spcBef>
              <a:spcAft>
                <a:spcPts val="0"/>
              </a:spcAft>
              <a:buClr>
                <a:schemeClr val="dk1"/>
              </a:buClr>
              <a:buSzPts val="1400"/>
              <a:buNone/>
              <a:defRPr sz="1400"/>
            </a:lvl1pPr>
            <a:lvl2pPr indent="-228600" lvl="1" marL="914400" algn="l">
              <a:spcBef>
                <a:spcPts val="20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200"/>
              </a:spcBef>
              <a:spcAft>
                <a:spcPts val="0"/>
              </a:spcAft>
              <a:buClr>
                <a:schemeClr val="dk1"/>
              </a:buClr>
              <a:buSzPts val="1000"/>
              <a:buNone/>
              <a:defRPr sz="1000"/>
            </a:lvl4pPr>
            <a:lvl5pPr indent="-228600" lvl="4" marL="2286000" algn="l">
              <a:spcBef>
                <a:spcPts val="200"/>
              </a:spcBef>
              <a:spcAft>
                <a:spcPts val="0"/>
              </a:spcAft>
              <a:buClr>
                <a:schemeClr val="dk1"/>
              </a:buClr>
              <a:buSzPts val="1000"/>
              <a:buNone/>
              <a:defRPr sz="1000"/>
            </a:lvl5pPr>
            <a:lvl6pPr indent="-228600" lvl="5" marL="2743200" algn="l">
              <a:spcBef>
                <a:spcPts val="200"/>
              </a:spcBef>
              <a:spcAft>
                <a:spcPts val="0"/>
              </a:spcAft>
              <a:buClr>
                <a:schemeClr val="dk1"/>
              </a:buClr>
              <a:buSzPts val="1000"/>
              <a:buNone/>
              <a:defRPr sz="1000"/>
            </a:lvl6pPr>
            <a:lvl7pPr indent="-228600" lvl="6" marL="3200400" algn="l">
              <a:spcBef>
                <a:spcPts val="200"/>
              </a:spcBef>
              <a:spcAft>
                <a:spcPts val="0"/>
              </a:spcAft>
              <a:buClr>
                <a:schemeClr val="dk1"/>
              </a:buClr>
              <a:buSzPts val="1000"/>
              <a:buNone/>
              <a:defRPr sz="1000"/>
            </a:lvl7pPr>
            <a:lvl8pPr indent="-228600" lvl="7" marL="3657600" algn="l">
              <a:spcBef>
                <a:spcPts val="200"/>
              </a:spcBef>
              <a:spcAft>
                <a:spcPts val="0"/>
              </a:spcAft>
              <a:buClr>
                <a:schemeClr val="dk1"/>
              </a:buClr>
              <a:buSzPts val="1000"/>
              <a:buNone/>
              <a:defRPr sz="1000"/>
            </a:lvl8pPr>
            <a:lvl9pPr indent="-228600" lvl="8" marL="4114800" algn="l">
              <a:spcBef>
                <a:spcPts val="200"/>
              </a:spcBef>
              <a:spcAft>
                <a:spcPts val="0"/>
              </a:spcAft>
              <a:buClr>
                <a:schemeClr val="dk1"/>
              </a:buClr>
              <a:buSzPts val="1000"/>
              <a:buNone/>
              <a:defRPr sz="1000"/>
            </a:lvl9pPr>
          </a:lstStyle>
          <a:p/>
        </p:txBody>
      </p:sp>
      <p:sp>
        <p:nvSpPr>
          <p:cNvPr id="260" name="Google Shape;260;p46"/>
          <p:cNvSpPr txBox="1"/>
          <p:nvPr>
            <p:ph idx="10" type="dt"/>
          </p:nvPr>
        </p:nvSpPr>
        <p:spPr>
          <a:xfrm>
            <a:off x="457200" y="6356350"/>
            <a:ext cx="2133600" cy="365400"/>
          </a:xfrm>
          <a:prstGeom prst="rect">
            <a:avLst/>
          </a:prstGeom>
          <a:noFill/>
          <a:ln>
            <a:noFill/>
          </a:ln>
        </p:spPr>
        <p:txBody>
          <a:bodyPr anchorCtr="0" anchor="ctr" bIns="45700" lIns="91450" spcFirstLastPara="1" rIns="9145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1" name="Google Shape;261;p46"/>
          <p:cNvSpPr txBox="1"/>
          <p:nvPr>
            <p:ph idx="11" type="ftr"/>
          </p:nvPr>
        </p:nvSpPr>
        <p:spPr>
          <a:xfrm>
            <a:off x="3124200" y="6356350"/>
            <a:ext cx="2895600" cy="365400"/>
          </a:xfrm>
          <a:prstGeom prst="rect">
            <a:avLst/>
          </a:prstGeom>
          <a:noFill/>
          <a:ln>
            <a:noFill/>
          </a:ln>
        </p:spPr>
        <p:txBody>
          <a:bodyPr anchorCtr="0" anchor="ctr" bIns="45700" lIns="91450" spcFirstLastPara="1" rIns="91450"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2" name="Google Shape;262;p46"/>
          <p:cNvSpPr txBox="1"/>
          <p:nvPr>
            <p:ph idx="12" type="sldNum"/>
          </p:nvPr>
        </p:nvSpPr>
        <p:spPr>
          <a:xfrm>
            <a:off x="6553200" y="6356350"/>
            <a:ext cx="2133600" cy="365400"/>
          </a:xfrm>
          <a:prstGeom prst="rect">
            <a:avLst/>
          </a:prstGeom>
          <a:noFill/>
          <a:ln>
            <a:noFill/>
          </a:ln>
        </p:spPr>
        <p:txBody>
          <a:bodyPr anchorCtr="0" anchor="ctr" bIns="45700" lIns="91450" spcFirstLastPara="1" rIns="9145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263" name="Shape 263"/>
        <p:cNvGrpSpPr/>
        <p:nvPr/>
      </p:nvGrpSpPr>
      <p:grpSpPr>
        <a:xfrm>
          <a:off x="0" y="0"/>
          <a:ext cx="0" cy="0"/>
          <a:chOff x="0" y="0"/>
          <a:chExt cx="0" cy="0"/>
        </a:xfrm>
      </p:grpSpPr>
      <p:sp>
        <p:nvSpPr>
          <p:cNvPr id="264" name="Google Shape;264;p47"/>
          <p:cNvSpPr txBox="1"/>
          <p:nvPr>
            <p:ph type="title"/>
          </p:nvPr>
        </p:nvSpPr>
        <p:spPr>
          <a:xfrm>
            <a:off x="457200" y="274638"/>
            <a:ext cx="8229600" cy="1143000"/>
          </a:xfrm>
          <a:prstGeom prst="rect">
            <a:avLst/>
          </a:prstGeom>
          <a:noFill/>
          <a:ln>
            <a:noFill/>
          </a:ln>
        </p:spPr>
        <p:txBody>
          <a:bodyPr anchorCtr="0" anchor="ctr" bIns="45700" lIns="91450" spcFirstLastPara="1" rIns="91450"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65" name="Google Shape;265;p47"/>
          <p:cNvSpPr txBox="1"/>
          <p:nvPr>
            <p:ph idx="1" type="body"/>
          </p:nvPr>
        </p:nvSpPr>
        <p:spPr>
          <a:xfrm rot="5400000">
            <a:off x="2308800" y="-251400"/>
            <a:ext cx="4526400" cy="8229600"/>
          </a:xfrm>
          <a:prstGeom prst="rect">
            <a:avLst/>
          </a:prstGeom>
          <a:noFill/>
          <a:ln>
            <a:noFill/>
          </a:ln>
        </p:spPr>
        <p:txBody>
          <a:bodyPr anchorCtr="0" anchor="t" bIns="45700" lIns="91450" spcFirstLastPara="1" rIns="91450" wrap="square" tIns="45700">
            <a:normAutofit/>
          </a:bodyPr>
          <a:lstStyle>
            <a:lvl1pPr indent="-342900" lvl="0" marL="457200" algn="l">
              <a:spcBef>
                <a:spcPts val="400"/>
              </a:spcBef>
              <a:spcAft>
                <a:spcPts val="0"/>
              </a:spcAft>
              <a:buClr>
                <a:schemeClr val="dk1"/>
              </a:buClr>
              <a:buSzPts val="1800"/>
              <a:buChar char="•"/>
              <a:defRPr/>
            </a:lvl1pPr>
            <a:lvl2pPr indent="-342900" lvl="1" marL="914400" algn="l">
              <a:spcBef>
                <a:spcPts val="400"/>
              </a:spcBef>
              <a:spcAft>
                <a:spcPts val="0"/>
              </a:spcAft>
              <a:buClr>
                <a:schemeClr val="dk1"/>
              </a:buClr>
              <a:buSzPts val="1800"/>
              <a:buChar char="–"/>
              <a:defRPr/>
            </a:lvl2pPr>
            <a:lvl3pPr indent="-342900" lvl="2" marL="1371600" algn="l">
              <a:spcBef>
                <a:spcPts val="400"/>
              </a:spcBef>
              <a:spcAft>
                <a:spcPts val="0"/>
              </a:spcAft>
              <a:buClr>
                <a:schemeClr val="dk1"/>
              </a:buClr>
              <a:buSzPts val="1800"/>
              <a:buChar char="•"/>
              <a:defRPr/>
            </a:lvl3pPr>
            <a:lvl4pPr indent="-342900" lvl="3" marL="1828800" algn="l">
              <a:spcBef>
                <a:spcPts val="400"/>
              </a:spcBef>
              <a:spcAft>
                <a:spcPts val="0"/>
              </a:spcAft>
              <a:buClr>
                <a:schemeClr val="dk1"/>
              </a:buClr>
              <a:buSzPts val="1800"/>
              <a:buChar char="–"/>
              <a:defRPr/>
            </a:lvl4pPr>
            <a:lvl5pPr indent="-342900" lvl="4" marL="2286000" algn="l">
              <a:spcBef>
                <a:spcPts val="400"/>
              </a:spcBef>
              <a:spcAft>
                <a:spcPts val="0"/>
              </a:spcAft>
              <a:buClr>
                <a:schemeClr val="dk1"/>
              </a:buClr>
              <a:buSzPts val="1800"/>
              <a:buChar char="»"/>
              <a:defRPr/>
            </a:lvl5pPr>
            <a:lvl6pPr indent="-342900" lvl="5" marL="2743200" algn="l">
              <a:spcBef>
                <a:spcPts val="400"/>
              </a:spcBef>
              <a:spcAft>
                <a:spcPts val="0"/>
              </a:spcAft>
              <a:buClr>
                <a:schemeClr val="dk1"/>
              </a:buClr>
              <a:buSzPts val="1800"/>
              <a:buChar char="•"/>
              <a:defRPr/>
            </a:lvl6pPr>
            <a:lvl7pPr indent="-342900" lvl="6" marL="3200400" algn="l">
              <a:spcBef>
                <a:spcPts val="400"/>
              </a:spcBef>
              <a:spcAft>
                <a:spcPts val="0"/>
              </a:spcAft>
              <a:buClr>
                <a:schemeClr val="dk1"/>
              </a:buClr>
              <a:buSzPts val="1800"/>
              <a:buChar char="•"/>
              <a:defRPr/>
            </a:lvl7pPr>
            <a:lvl8pPr indent="-342900" lvl="7" marL="3657600" algn="l">
              <a:spcBef>
                <a:spcPts val="400"/>
              </a:spcBef>
              <a:spcAft>
                <a:spcPts val="0"/>
              </a:spcAft>
              <a:buClr>
                <a:schemeClr val="dk1"/>
              </a:buClr>
              <a:buSzPts val="1800"/>
              <a:buChar char="•"/>
              <a:defRPr/>
            </a:lvl8pPr>
            <a:lvl9pPr indent="-342900" lvl="8" marL="4114800" algn="l">
              <a:spcBef>
                <a:spcPts val="400"/>
              </a:spcBef>
              <a:spcAft>
                <a:spcPts val="0"/>
              </a:spcAft>
              <a:buClr>
                <a:schemeClr val="dk1"/>
              </a:buClr>
              <a:buSzPts val="1800"/>
              <a:buChar char="•"/>
              <a:defRPr/>
            </a:lvl9pPr>
          </a:lstStyle>
          <a:p/>
        </p:txBody>
      </p:sp>
      <p:sp>
        <p:nvSpPr>
          <p:cNvPr id="266" name="Google Shape;266;p47"/>
          <p:cNvSpPr txBox="1"/>
          <p:nvPr>
            <p:ph idx="10" type="dt"/>
          </p:nvPr>
        </p:nvSpPr>
        <p:spPr>
          <a:xfrm>
            <a:off x="457200" y="6356350"/>
            <a:ext cx="2133600" cy="365400"/>
          </a:xfrm>
          <a:prstGeom prst="rect">
            <a:avLst/>
          </a:prstGeom>
          <a:noFill/>
          <a:ln>
            <a:noFill/>
          </a:ln>
        </p:spPr>
        <p:txBody>
          <a:bodyPr anchorCtr="0" anchor="ctr" bIns="45700" lIns="91450" spcFirstLastPara="1" rIns="9145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7" name="Google Shape;267;p47"/>
          <p:cNvSpPr txBox="1"/>
          <p:nvPr>
            <p:ph idx="11" type="ftr"/>
          </p:nvPr>
        </p:nvSpPr>
        <p:spPr>
          <a:xfrm>
            <a:off x="3124200" y="6356350"/>
            <a:ext cx="2895600" cy="365400"/>
          </a:xfrm>
          <a:prstGeom prst="rect">
            <a:avLst/>
          </a:prstGeom>
          <a:noFill/>
          <a:ln>
            <a:noFill/>
          </a:ln>
        </p:spPr>
        <p:txBody>
          <a:bodyPr anchorCtr="0" anchor="ctr" bIns="45700" lIns="91450" spcFirstLastPara="1" rIns="91450"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8" name="Google Shape;268;p47"/>
          <p:cNvSpPr txBox="1"/>
          <p:nvPr>
            <p:ph idx="12" type="sldNum"/>
          </p:nvPr>
        </p:nvSpPr>
        <p:spPr>
          <a:xfrm>
            <a:off x="6553200" y="6356350"/>
            <a:ext cx="2133600" cy="365400"/>
          </a:xfrm>
          <a:prstGeom prst="rect">
            <a:avLst/>
          </a:prstGeom>
          <a:noFill/>
          <a:ln>
            <a:noFill/>
          </a:ln>
        </p:spPr>
        <p:txBody>
          <a:bodyPr anchorCtr="0" anchor="ctr" bIns="45700" lIns="91450" spcFirstLastPara="1" rIns="9145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269" name="Shape 269"/>
        <p:cNvGrpSpPr/>
        <p:nvPr/>
      </p:nvGrpSpPr>
      <p:grpSpPr>
        <a:xfrm>
          <a:off x="0" y="0"/>
          <a:ext cx="0" cy="0"/>
          <a:chOff x="0" y="0"/>
          <a:chExt cx="0" cy="0"/>
        </a:xfrm>
      </p:grpSpPr>
      <p:sp>
        <p:nvSpPr>
          <p:cNvPr id="270" name="Google Shape;270;p48"/>
          <p:cNvSpPr txBox="1"/>
          <p:nvPr>
            <p:ph type="title"/>
          </p:nvPr>
        </p:nvSpPr>
        <p:spPr>
          <a:xfrm rot="5400000">
            <a:off x="4732200" y="2171838"/>
            <a:ext cx="5851800" cy="2057400"/>
          </a:xfrm>
          <a:prstGeom prst="rect">
            <a:avLst/>
          </a:prstGeom>
          <a:noFill/>
          <a:ln>
            <a:noFill/>
          </a:ln>
        </p:spPr>
        <p:txBody>
          <a:bodyPr anchorCtr="0" anchor="ctr" bIns="45700" lIns="91450" spcFirstLastPara="1" rIns="91450"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1" name="Google Shape;271;p48"/>
          <p:cNvSpPr txBox="1"/>
          <p:nvPr>
            <p:ph idx="1" type="body"/>
          </p:nvPr>
        </p:nvSpPr>
        <p:spPr>
          <a:xfrm rot="5400000">
            <a:off x="541200" y="190638"/>
            <a:ext cx="5851800" cy="6019800"/>
          </a:xfrm>
          <a:prstGeom prst="rect">
            <a:avLst/>
          </a:prstGeom>
          <a:noFill/>
          <a:ln>
            <a:noFill/>
          </a:ln>
        </p:spPr>
        <p:txBody>
          <a:bodyPr anchorCtr="0" anchor="t" bIns="45700" lIns="91450" spcFirstLastPara="1" rIns="91450" wrap="square" tIns="45700">
            <a:normAutofit/>
          </a:bodyPr>
          <a:lstStyle>
            <a:lvl1pPr indent="-342900" lvl="0" marL="457200" algn="l">
              <a:spcBef>
                <a:spcPts val="400"/>
              </a:spcBef>
              <a:spcAft>
                <a:spcPts val="0"/>
              </a:spcAft>
              <a:buClr>
                <a:schemeClr val="dk1"/>
              </a:buClr>
              <a:buSzPts val="1800"/>
              <a:buChar char="•"/>
              <a:defRPr/>
            </a:lvl1pPr>
            <a:lvl2pPr indent="-342900" lvl="1" marL="914400" algn="l">
              <a:spcBef>
                <a:spcPts val="400"/>
              </a:spcBef>
              <a:spcAft>
                <a:spcPts val="0"/>
              </a:spcAft>
              <a:buClr>
                <a:schemeClr val="dk1"/>
              </a:buClr>
              <a:buSzPts val="1800"/>
              <a:buChar char="–"/>
              <a:defRPr/>
            </a:lvl2pPr>
            <a:lvl3pPr indent="-342900" lvl="2" marL="1371600" algn="l">
              <a:spcBef>
                <a:spcPts val="400"/>
              </a:spcBef>
              <a:spcAft>
                <a:spcPts val="0"/>
              </a:spcAft>
              <a:buClr>
                <a:schemeClr val="dk1"/>
              </a:buClr>
              <a:buSzPts val="1800"/>
              <a:buChar char="•"/>
              <a:defRPr/>
            </a:lvl3pPr>
            <a:lvl4pPr indent="-342900" lvl="3" marL="1828800" algn="l">
              <a:spcBef>
                <a:spcPts val="400"/>
              </a:spcBef>
              <a:spcAft>
                <a:spcPts val="0"/>
              </a:spcAft>
              <a:buClr>
                <a:schemeClr val="dk1"/>
              </a:buClr>
              <a:buSzPts val="1800"/>
              <a:buChar char="–"/>
              <a:defRPr/>
            </a:lvl4pPr>
            <a:lvl5pPr indent="-342900" lvl="4" marL="2286000" algn="l">
              <a:spcBef>
                <a:spcPts val="400"/>
              </a:spcBef>
              <a:spcAft>
                <a:spcPts val="0"/>
              </a:spcAft>
              <a:buClr>
                <a:schemeClr val="dk1"/>
              </a:buClr>
              <a:buSzPts val="1800"/>
              <a:buChar char="»"/>
              <a:defRPr/>
            </a:lvl5pPr>
            <a:lvl6pPr indent="-342900" lvl="5" marL="2743200" algn="l">
              <a:spcBef>
                <a:spcPts val="400"/>
              </a:spcBef>
              <a:spcAft>
                <a:spcPts val="0"/>
              </a:spcAft>
              <a:buClr>
                <a:schemeClr val="dk1"/>
              </a:buClr>
              <a:buSzPts val="1800"/>
              <a:buChar char="•"/>
              <a:defRPr/>
            </a:lvl6pPr>
            <a:lvl7pPr indent="-342900" lvl="6" marL="3200400" algn="l">
              <a:spcBef>
                <a:spcPts val="400"/>
              </a:spcBef>
              <a:spcAft>
                <a:spcPts val="0"/>
              </a:spcAft>
              <a:buClr>
                <a:schemeClr val="dk1"/>
              </a:buClr>
              <a:buSzPts val="1800"/>
              <a:buChar char="•"/>
              <a:defRPr/>
            </a:lvl7pPr>
            <a:lvl8pPr indent="-342900" lvl="7" marL="3657600" algn="l">
              <a:spcBef>
                <a:spcPts val="400"/>
              </a:spcBef>
              <a:spcAft>
                <a:spcPts val="0"/>
              </a:spcAft>
              <a:buClr>
                <a:schemeClr val="dk1"/>
              </a:buClr>
              <a:buSzPts val="1800"/>
              <a:buChar char="•"/>
              <a:defRPr/>
            </a:lvl8pPr>
            <a:lvl9pPr indent="-342900" lvl="8" marL="4114800" algn="l">
              <a:spcBef>
                <a:spcPts val="400"/>
              </a:spcBef>
              <a:spcAft>
                <a:spcPts val="0"/>
              </a:spcAft>
              <a:buClr>
                <a:schemeClr val="dk1"/>
              </a:buClr>
              <a:buSzPts val="1800"/>
              <a:buChar char="•"/>
              <a:defRPr/>
            </a:lvl9pPr>
          </a:lstStyle>
          <a:p/>
        </p:txBody>
      </p:sp>
      <p:sp>
        <p:nvSpPr>
          <p:cNvPr id="272" name="Google Shape;272;p48"/>
          <p:cNvSpPr txBox="1"/>
          <p:nvPr>
            <p:ph idx="10" type="dt"/>
          </p:nvPr>
        </p:nvSpPr>
        <p:spPr>
          <a:xfrm>
            <a:off x="457200" y="6356350"/>
            <a:ext cx="2133600" cy="365400"/>
          </a:xfrm>
          <a:prstGeom prst="rect">
            <a:avLst/>
          </a:prstGeom>
          <a:noFill/>
          <a:ln>
            <a:noFill/>
          </a:ln>
        </p:spPr>
        <p:txBody>
          <a:bodyPr anchorCtr="0" anchor="ctr" bIns="45700" lIns="91450" spcFirstLastPara="1" rIns="91450"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3" name="Google Shape;273;p48"/>
          <p:cNvSpPr txBox="1"/>
          <p:nvPr>
            <p:ph idx="11" type="ftr"/>
          </p:nvPr>
        </p:nvSpPr>
        <p:spPr>
          <a:xfrm>
            <a:off x="3124200" y="6356350"/>
            <a:ext cx="2895600" cy="365400"/>
          </a:xfrm>
          <a:prstGeom prst="rect">
            <a:avLst/>
          </a:prstGeom>
          <a:noFill/>
          <a:ln>
            <a:noFill/>
          </a:ln>
        </p:spPr>
        <p:txBody>
          <a:bodyPr anchorCtr="0" anchor="ctr" bIns="45700" lIns="91450" spcFirstLastPara="1" rIns="91450"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4" name="Google Shape;274;p48"/>
          <p:cNvSpPr txBox="1"/>
          <p:nvPr>
            <p:ph idx="12" type="sldNum"/>
          </p:nvPr>
        </p:nvSpPr>
        <p:spPr>
          <a:xfrm>
            <a:off x="6553200" y="6356350"/>
            <a:ext cx="2133600" cy="365400"/>
          </a:xfrm>
          <a:prstGeom prst="rect">
            <a:avLst/>
          </a:prstGeom>
          <a:noFill/>
          <a:ln>
            <a:noFill/>
          </a:ln>
        </p:spPr>
        <p:txBody>
          <a:bodyPr anchorCtr="0" anchor="ctr" bIns="45700" lIns="91450" spcFirstLastPara="1" rIns="9145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_HEADER_1">
  <p:cSld name="SECTION_HEADER_1">
    <p:spTree>
      <p:nvGrpSpPr>
        <p:cNvPr id="275" name="Shape 275"/>
        <p:cNvGrpSpPr/>
        <p:nvPr/>
      </p:nvGrpSpPr>
      <p:grpSpPr>
        <a:xfrm>
          <a:off x="0" y="0"/>
          <a:ext cx="0" cy="0"/>
          <a:chOff x="0" y="0"/>
          <a:chExt cx="0" cy="0"/>
        </a:xfrm>
      </p:grpSpPr>
      <p:sp>
        <p:nvSpPr>
          <p:cNvPr id="276" name="Google Shape;276;p49"/>
          <p:cNvSpPr/>
          <p:nvPr/>
        </p:nvSpPr>
        <p:spPr>
          <a:xfrm flipH="1">
            <a:off x="15191875" y="920450"/>
            <a:ext cx="2163250" cy="2249900"/>
          </a:xfrm>
          <a:custGeom>
            <a:rect b="b" l="l" r="r" t="t"/>
            <a:pathLst>
              <a:path extrusionOk="0" h="44998" w="43265">
                <a:moveTo>
                  <a:pt x="0" y="44998"/>
                </a:moveTo>
                <a:lnTo>
                  <a:pt x="0" y="0"/>
                </a:lnTo>
                <a:lnTo>
                  <a:pt x="43265" y="0"/>
                </a:lnTo>
              </a:path>
            </a:pathLst>
          </a:custGeom>
          <a:noFill/>
          <a:ln cap="flat" cmpd="sng" w="28575">
            <a:solidFill>
              <a:schemeClr val="lt2"/>
            </a:solidFill>
            <a:prstDash val="solid"/>
            <a:miter lim="8000"/>
            <a:headEnd len="sm" w="sm" type="none"/>
            <a:tailEnd len="sm" w="sm" type="none"/>
          </a:ln>
        </p:spPr>
      </p:sp>
      <p:sp>
        <p:nvSpPr>
          <p:cNvPr id="277" name="Google Shape;277;p49"/>
          <p:cNvSpPr/>
          <p:nvPr/>
        </p:nvSpPr>
        <p:spPr>
          <a:xfrm flipH="1" rot="10800000">
            <a:off x="932850" y="7116650"/>
            <a:ext cx="2163250" cy="2249900"/>
          </a:xfrm>
          <a:custGeom>
            <a:rect b="b" l="l" r="r" t="t"/>
            <a:pathLst>
              <a:path extrusionOk="0" h="44998" w="43265">
                <a:moveTo>
                  <a:pt x="0" y="44998"/>
                </a:moveTo>
                <a:lnTo>
                  <a:pt x="0" y="0"/>
                </a:lnTo>
                <a:lnTo>
                  <a:pt x="43265" y="0"/>
                </a:lnTo>
              </a:path>
            </a:pathLst>
          </a:custGeom>
          <a:noFill/>
          <a:ln cap="flat" cmpd="sng" w="28575">
            <a:solidFill>
              <a:schemeClr val="lt2"/>
            </a:solidFill>
            <a:prstDash val="solid"/>
            <a:miter lim="8000"/>
            <a:headEnd len="sm" w="sm" type="none"/>
            <a:tailEnd len="sm" w="sm" type="none"/>
          </a:ln>
        </p:spPr>
      </p:sp>
      <p:sp>
        <p:nvSpPr>
          <p:cNvPr id="278" name="Google Shape;278;p49"/>
          <p:cNvSpPr txBox="1"/>
          <p:nvPr>
            <p:ph type="title"/>
          </p:nvPr>
        </p:nvSpPr>
        <p:spPr>
          <a:xfrm>
            <a:off x="1547400" y="3612900"/>
            <a:ext cx="15193200" cy="3061200"/>
          </a:xfrm>
          <a:prstGeom prst="rect">
            <a:avLst/>
          </a:prstGeom>
        </p:spPr>
        <p:txBody>
          <a:bodyPr anchorCtr="0" anchor="ctr" bIns="45700" lIns="91450" spcFirstLastPara="1" rIns="91450" wrap="square" tIns="45700">
            <a:normAutofit/>
          </a:bodyPr>
          <a:lstStyle>
            <a:lvl1pPr lvl="0" algn="ctr">
              <a:spcBef>
                <a:spcPts val="0"/>
              </a:spcBef>
              <a:spcAft>
                <a:spcPts val="0"/>
              </a:spcAft>
              <a:buSzPts val="4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79" name="Google Shape;279;p49"/>
          <p:cNvSpPr txBox="1"/>
          <p:nvPr>
            <p:ph idx="12" type="sldNum"/>
          </p:nvPr>
        </p:nvSpPr>
        <p:spPr>
          <a:xfrm>
            <a:off x="16944916" y="9326434"/>
            <a:ext cx="1097400" cy="787200"/>
          </a:xfrm>
          <a:prstGeom prst="rect">
            <a:avLst/>
          </a:prstGeom>
        </p:spPr>
        <p:txBody>
          <a:bodyPr anchorCtr="0" anchor="ctr" bIns="45700" lIns="91450" spcFirstLastPara="1" rIns="91450" wrap="square" tIns="4570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p:nvPr>
            <p:ph idx="2" type="pic"/>
          </p:nvPr>
        </p:nvSpPr>
        <p:spPr>
          <a:xfrm>
            <a:off x="1792288" y="612775"/>
            <a:ext cx="5486400" cy="4114800"/>
          </a:xfrm>
          <a:prstGeom prst="rect">
            <a:avLst/>
          </a:prstGeom>
          <a:noFill/>
          <a:ln>
            <a:noFill/>
          </a:ln>
        </p:spPr>
      </p:sp>
      <p:sp>
        <p:nvSpPr>
          <p:cNvPr id="64" name="Google Shape;64;p1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3.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2" Type="http://schemas.openxmlformats.org/officeDocument/2006/relationships/theme" Target="../theme/theme4.xml"/><Relationship Id="rId9" Type="http://schemas.openxmlformats.org/officeDocument/2006/relationships/slideLayout" Target="../slideLayouts/slideLayout31.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4.xml"/><Relationship Id="rId10" Type="http://schemas.openxmlformats.org/officeDocument/2006/relationships/slideLayout" Target="../slideLayouts/slideLayout43.xml"/><Relationship Id="rId13" Type="http://schemas.openxmlformats.org/officeDocument/2006/relationships/theme" Target="../theme/theme1.xml"/><Relationship Id="rId12" Type="http://schemas.openxmlformats.org/officeDocument/2006/relationships/slideLayout" Target="../slideLayouts/slideLayout45.xml"/><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9" Type="http://schemas.openxmlformats.org/officeDocument/2006/relationships/slideLayout" Target="../slideLayouts/slideLayout42.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0" name="Shape 80"/>
        <p:cNvGrpSpPr/>
        <p:nvPr/>
      </p:nvGrpSpPr>
      <p:grpSpPr>
        <a:xfrm>
          <a:off x="0" y="0"/>
          <a:ext cx="0" cy="0"/>
          <a:chOff x="0" y="0"/>
          <a:chExt cx="0" cy="0"/>
        </a:xfrm>
      </p:grpSpPr>
      <p:sp>
        <p:nvSpPr>
          <p:cNvPr id="81" name="Google Shape;81;p1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
        <p:nvSpPr>
          <p:cNvPr id="82" name="Google Shape;82;p13"/>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3" name="Google Shape;83;p13"/>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4" name="Google Shape;84;p13"/>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5" name="Google Shape;85;p13"/>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155" name="Shape 155"/>
        <p:cNvGrpSpPr/>
        <p:nvPr/>
      </p:nvGrpSpPr>
      <p:grpSpPr>
        <a:xfrm>
          <a:off x="0" y="0"/>
          <a:ext cx="0" cy="0"/>
          <a:chOff x="0" y="0"/>
          <a:chExt cx="0" cy="0"/>
        </a:xfrm>
      </p:grpSpPr>
      <p:sp>
        <p:nvSpPr>
          <p:cNvPr id="156" name="Google Shape;156;p25"/>
          <p:cNvSpPr txBox="1"/>
          <p:nvPr>
            <p:ph type="title"/>
          </p:nvPr>
        </p:nvSpPr>
        <p:spPr>
          <a:xfrm>
            <a:off x="623400" y="890050"/>
            <a:ext cx="17041200" cy="1145400"/>
          </a:xfrm>
          <a:prstGeom prst="rect">
            <a:avLst/>
          </a:prstGeom>
          <a:noFill/>
          <a:ln>
            <a:noFill/>
          </a:ln>
        </p:spPr>
        <p:txBody>
          <a:bodyPr anchorCtr="0" anchor="t" bIns="182850" lIns="182850" spcFirstLastPara="1" rIns="182850" wrap="square" tIns="182850">
            <a:normAutofit/>
          </a:bodyPr>
          <a:lstStyle>
            <a:lvl1pPr lvl="0">
              <a:spcBef>
                <a:spcPts val="0"/>
              </a:spcBef>
              <a:spcAft>
                <a:spcPts val="0"/>
              </a:spcAft>
              <a:buClr>
                <a:schemeClr val="dk1"/>
              </a:buClr>
              <a:buSzPts val="5600"/>
              <a:buNone/>
              <a:defRPr sz="5600">
                <a:solidFill>
                  <a:schemeClr val="dk1"/>
                </a:solidFill>
              </a:defRPr>
            </a:lvl1pPr>
            <a:lvl2pPr lvl="1">
              <a:spcBef>
                <a:spcPts val="0"/>
              </a:spcBef>
              <a:spcAft>
                <a:spcPts val="0"/>
              </a:spcAft>
              <a:buClr>
                <a:schemeClr val="dk1"/>
              </a:buClr>
              <a:buSzPts val="5600"/>
              <a:buNone/>
              <a:defRPr sz="5600">
                <a:solidFill>
                  <a:schemeClr val="dk1"/>
                </a:solidFill>
              </a:defRPr>
            </a:lvl2pPr>
            <a:lvl3pPr lvl="2">
              <a:spcBef>
                <a:spcPts val="0"/>
              </a:spcBef>
              <a:spcAft>
                <a:spcPts val="0"/>
              </a:spcAft>
              <a:buClr>
                <a:schemeClr val="dk1"/>
              </a:buClr>
              <a:buSzPts val="5600"/>
              <a:buNone/>
              <a:defRPr sz="5600">
                <a:solidFill>
                  <a:schemeClr val="dk1"/>
                </a:solidFill>
              </a:defRPr>
            </a:lvl3pPr>
            <a:lvl4pPr lvl="3">
              <a:spcBef>
                <a:spcPts val="0"/>
              </a:spcBef>
              <a:spcAft>
                <a:spcPts val="0"/>
              </a:spcAft>
              <a:buClr>
                <a:schemeClr val="dk1"/>
              </a:buClr>
              <a:buSzPts val="5600"/>
              <a:buNone/>
              <a:defRPr sz="5600">
                <a:solidFill>
                  <a:schemeClr val="dk1"/>
                </a:solidFill>
              </a:defRPr>
            </a:lvl4pPr>
            <a:lvl5pPr lvl="4">
              <a:spcBef>
                <a:spcPts val="0"/>
              </a:spcBef>
              <a:spcAft>
                <a:spcPts val="0"/>
              </a:spcAft>
              <a:buClr>
                <a:schemeClr val="dk1"/>
              </a:buClr>
              <a:buSzPts val="5600"/>
              <a:buNone/>
              <a:defRPr sz="5600">
                <a:solidFill>
                  <a:schemeClr val="dk1"/>
                </a:solidFill>
              </a:defRPr>
            </a:lvl5pPr>
            <a:lvl6pPr lvl="5">
              <a:spcBef>
                <a:spcPts val="0"/>
              </a:spcBef>
              <a:spcAft>
                <a:spcPts val="0"/>
              </a:spcAft>
              <a:buClr>
                <a:schemeClr val="dk1"/>
              </a:buClr>
              <a:buSzPts val="5600"/>
              <a:buNone/>
              <a:defRPr sz="5600">
                <a:solidFill>
                  <a:schemeClr val="dk1"/>
                </a:solidFill>
              </a:defRPr>
            </a:lvl6pPr>
            <a:lvl7pPr lvl="6">
              <a:spcBef>
                <a:spcPts val="0"/>
              </a:spcBef>
              <a:spcAft>
                <a:spcPts val="0"/>
              </a:spcAft>
              <a:buClr>
                <a:schemeClr val="dk1"/>
              </a:buClr>
              <a:buSzPts val="5600"/>
              <a:buNone/>
              <a:defRPr sz="5600">
                <a:solidFill>
                  <a:schemeClr val="dk1"/>
                </a:solidFill>
              </a:defRPr>
            </a:lvl7pPr>
            <a:lvl8pPr lvl="7">
              <a:spcBef>
                <a:spcPts val="0"/>
              </a:spcBef>
              <a:spcAft>
                <a:spcPts val="0"/>
              </a:spcAft>
              <a:buClr>
                <a:schemeClr val="dk1"/>
              </a:buClr>
              <a:buSzPts val="5600"/>
              <a:buNone/>
              <a:defRPr sz="5600">
                <a:solidFill>
                  <a:schemeClr val="dk1"/>
                </a:solidFill>
              </a:defRPr>
            </a:lvl8pPr>
            <a:lvl9pPr lvl="8">
              <a:spcBef>
                <a:spcPts val="0"/>
              </a:spcBef>
              <a:spcAft>
                <a:spcPts val="0"/>
              </a:spcAft>
              <a:buClr>
                <a:schemeClr val="dk1"/>
              </a:buClr>
              <a:buSzPts val="5600"/>
              <a:buNone/>
              <a:defRPr sz="5600">
                <a:solidFill>
                  <a:schemeClr val="dk1"/>
                </a:solidFill>
              </a:defRPr>
            </a:lvl9pPr>
          </a:lstStyle>
          <a:p/>
        </p:txBody>
      </p:sp>
      <p:sp>
        <p:nvSpPr>
          <p:cNvPr id="157" name="Google Shape;157;p25"/>
          <p:cNvSpPr txBox="1"/>
          <p:nvPr>
            <p:ph idx="1" type="body"/>
          </p:nvPr>
        </p:nvSpPr>
        <p:spPr>
          <a:xfrm>
            <a:off x="623400" y="2304950"/>
            <a:ext cx="17041200" cy="6832800"/>
          </a:xfrm>
          <a:prstGeom prst="rect">
            <a:avLst/>
          </a:prstGeom>
          <a:noFill/>
          <a:ln>
            <a:noFill/>
          </a:ln>
        </p:spPr>
        <p:txBody>
          <a:bodyPr anchorCtr="0" anchor="t" bIns="182850" lIns="182850" spcFirstLastPara="1" rIns="182850" wrap="square" tIns="182850">
            <a:normAutofit/>
          </a:bodyPr>
          <a:lstStyle>
            <a:lvl1pPr indent="-457200" lvl="0" marL="457200">
              <a:lnSpc>
                <a:spcPct val="115000"/>
              </a:lnSpc>
              <a:spcBef>
                <a:spcPts val="0"/>
              </a:spcBef>
              <a:spcAft>
                <a:spcPts val="0"/>
              </a:spcAft>
              <a:buClr>
                <a:schemeClr val="dk2"/>
              </a:buClr>
              <a:buSzPts val="3600"/>
              <a:buChar char="●"/>
              <a:defRPr sz="3600">
                <a:solidFill>
                  <a:schemeClr val="dk2"/>
                </a:solidFill>
              </a:defRPr>
            </a:lvl1pPr>
            <a:lvl2pPr indent="-406400" lvl="1" marL="914400">
              <a:lnSpc>
                <a:spcPct val="115000"/>
              </a:lnSpc>
              <a:spcBef>
                <a:spcPts val="0"/>
              </a:spcBef>
              <a:spcAft>
                <a:spcPts val="0"/>
              </a:spcAft>
              <a:buClr>
                <a:schemeClr val="dk2"/>
              </a:buClr>
              <a:buSzPts val="2800"/>
              <a:buChar char="○"/>
              <a:defRPr sz="2800">
                <a:solidFill>
                  <a:schemeClr val="dk2"/>
                </a:solidFill>
              </a:defRPr>
            </a:lvl2pPr>
            <a:lvl3pPr indent="-406400" lvl="2" marL="1371600">
              <a:lnSpc>
                <a:spcPct val="115000"/>
              </a:lnSpc>
              <a:spcBef>
                <a:spcPts val="0"/>
              </a:spcBef>
              <a:spcAft>
                <a:spcPts val="0"/>
              </a:spcAft>
              <a:buClr>
                <a:schemeClr val="dk2"/>
              </a:buClr>
              <a:buSzPts val="2800"/>
              <a:buChar char="■"/>
              <a:defRPr sz="2800">
                <a:solidFill>
                  <a:schemeClr val="dk2"/>
                </a:solidFill>
              </a:defRPr>
            </a:lvl3pPr>
            <a:lvl4pPr indent="-406400" lvl="3" marL="1828800">
              <a:lnSpc>
                <a:spcPct val="115000"/>
              </a:lnSpc>
              <a:spcBef>
                <a:spcPts val="0"/>
              </a:spcBef>
              <a:spcAft>
                <a:spcPts val="0"/>
              </a:spcAft>
              <a:buClr>
                <a:schemeClr val="dk2"/>
              </a:buClr>
              <a:buSzPts val="2800"/>
              <a:buChar char="●"/>
              <a:defRPr sz="2800">
                <a:solidFill>
                  <a:schemeClr val="dk2"/>
                </a:solidFill>
              </a:defRPr>
            </a:lvl4pPr>
            <a:lvl5pPr indent="-406400" lvl="4" marL="2286000">
              <a:lnSpc>
                <a:spcPct val="115000"/>
              </a:lnSpc>
              <a:spcBef>
                <a:spcPts val="0"/>
              </a:spcBef>
              <a:spcAft>
                <a:spcPts val="0"/>
              </a:spcAft>
              <a:buClr>
                <a:schemeClr val="dk2"/>
              </a:buClr>
              <a:buSzPts val="2800"/>
              <a:buChar char="○"/>
              <a:defRPr sz="2800">
                <a:solidFill>
                  <a:schemeClr val="dk2"/>
                </a:solidFill>
              </a:defRPr>
            </a:lvl5pPr>
            <a:lvl6pPr indent="-406400" lvl="5" marL="2743200">
              <a:lnSpc>
                <a:spcPct val="115000"/>
              </a:lnSpc>
              <a:spcBef>
                <a:spcPts val="0"/>
              </a:spcBef>
              <a:spcAft>
                <a:spcPts val="0"/>
              </a:spcAft>
              <a:buClr>
                <a:schemeClr val="dk2"/>
              </a:buClr>
              <a:buSzPts val="2800"/>
              <a:buChar char="■"/>
              <a:defRPr sz="2800">
                <a:solidFill>
                  <a:schemeClr val="dk2"/>
                </a:solidFill>
              </a:defRPr>
            </a:lvl6pPr>
            <a:lvl7pPr indent="-406400" lvl="6" marL="3200400">
              <a:lnSpc>
                <a:spcPct val="115000"/>
              </a:lnSpc>
              <a:spcBef>
                <a:spcPts val="0"/>
              </a:spcBef>
              <a:spcAft>
                <a:spcPts val="0"/>
              </a:spcAft>
              <a:buClr>
                <a:schemeClr val="dk2"/>
              </a:buClr>
              <a:buSzPts val="2800"/>
              <a:buChar char="●"/>
              <a:defRPr sz="2800">
                <a:solidFill>
                  <a:schemeClr val="dk2"/>
                </a:solidFill>
              </a:defRPr>
            </a:lvl7pPr>
            <a:lvl8pPr indent="-406400" lvl="7" marL="3657600">
              <a:lnSpc>
                <a:spcPct val="115000"/>
              </a:lnSpc>
              <a:spcBef>
                <a:spcPts val="0"/>
              </a:spcBef>
              <a:spcAft>
                <a:spcPts val="0"/>
              </a:spcAft>
              <a:buClr>
                <a:schemeClr val="dk2"/>
              </a:buClr>
              <a:buSzPts val="2800"/>
              <a:buChar char="○"/>
              <a:defRPr sz="2800">
                <a:solidFill>
                  <a:schemeClr val="dk2"/>
                </a:solidFill>
              </a:defRPr>
            </a:lvl8pPr>
            <a:lvl9pPr indent="-406400" lvl="8" marL="4114800">
              <a:lnSpc>
                <a:spcPct val="115000"/>
              </a:lnSpc>
              <a:spcBef>
                <a:spcPts val="0"/>
              </a:spcBef>
              <a:spcAft>
                <a:spcPts val="0"/>
              </a:spcAft>
              <a:buClr>
                <a:schemeClr val="dk2"/>
              </a:buClr>
              <a:buSzPts val="2800"/>
              <a:buChar char="■"/>
              <a:defRPr sz="2800">
                <a:solidFill>
                  <a:schemeClr val="dk2"/>
                </a:solidFill>
              </a:defRPr>
            </a:lvl9pPr>
          </a:lstStyle>
          <a:p/>
        </p:txBody>
      </p:sp>
      <p:sp>
        <p:nvSpPr>
          <p:cNvPr id="158" name="Google Shape;158;p25"/>
          <p:cNvSpPr txBox="1"/>
          <p:nvPr>
            <p:ph idx="12" type="sldNum"/>
          </p:nvPr>
        </p:nvSpPr>
        <p:spPr>
          <a:xfrm>
            <a:off x="16944916" y="9326434"/>
            <a:ext cx="1097400" cy="787200"/>
          </a:xfrm>
          <a:prstGeom prst="rect">
            <a:avLst/>
          </a:prstGeom>
          <a:noFill/>
          <a:ln>
            <a:noFill/>
          </a:ln>
        </p:spPr>
        <p:txBody>
          <a:bodyPr anchorCtr="0" anchor="ctr" bIns="182850" lIns="182850" spcFirstLastPara="1" rIns="182850" wrap="square" tIns="182850">
            <a:normAutofit/>
          </a:bodyPr>
          <a:lstStyle>
            <a:lvl1pPr lvl="0" algn="r">
              <a:buNone/>
              <a:defRPr sz="2000">
                <a:solidFill>
                  <a:schemeClr val="dk2"/>
                </a:solidFill>
              </a:defRPr>
            </a:lvl1pPr>
            <a:lvl2pPr lvl="1" algn="r">
              <a:buNone/>
              <a:defRPr sz="2000">
                <a:solidFill>
                  <a:schemeClr val="dk2"/>
                </a:solidFill>
              </a:defRPr>
            </a:lvl2pPr>
            <a:lvl3pPr lvl="2" algn="r">
              <a:buNone/>
              <a:defRPr sz="2000">
                <a:solidFill>
                  <a:schemeClr val="dk2"/>
                </a:solidFill>
              </a:defRPr>
            </a:lvl3pPr>
            <a:lvl4pPr lvl="3" algn="r">
              <a:buNone/>
              <a:defRPr sz="2000">
                <a:solidFill>
                  <a:schemeClr val="dk2"/>
                </a:solidFill>
              </a:defRPr>
            </a:lvl4pPr>
            <a:lvl5pPr lvl="4" algn="r">
              <a:buNone/>
              <a:defRPr sz="2000">
                <a:solidFill>
                  <a:schemeClr val="dk2"/>
                </a:solidFill>
              </a:defRPr>
            </a:lvl5pPr>
            <a:lvl6pPr lvl="5" algn="r">
              <a:buNone/>
              <a:defRPr sz="2000">
                <a:solidFill>
                  <a:schemeClr val="dk2"/>
                </a:solidFill>
              </a:defRPr>
            </a:lvl6pPr>
            <a:lvl7pPr lvl="6" algn="r">
              <a:buNone/>
              <a:defRPr sz="2000">
                <a:solidFill>
                  <a:schemeClr val="dk2"/>
                </a:solidFill>
              </a:defRPr>
            </a:lvl7pPr>
            <a:lvl8pPr lvl="7" algn="r">
              <a:buNone/>
              <a:defRPr sz="2000">
                <a:solidFill>
                  <a:schemeClr val="dk2"/>
                </a:solidFill>
              </a:defRPr>
            </a:lvl8pPr>
            <a:lvl9pPr lvl="8" algn="r">
              <a:buNone/>
              <a:defRPr sz="2000">
                <a:solidFill>
                  <a:schemeClr val="dk2"/>
                </a:solidFil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00" name="Shape 200"/>
        <p:cNvGrpSpPr/>
        <p:nvPr/>
      </p:nvGrpSpPr>
      <p:grpSpPr>
        <a:xfrm>
          <a:off x="0" y="0"/>
          <a:ext cx="0" cy="0"/>
          <a:chOff x="0" y="0"/>
          <a:chExt cx="0" cy="0"/>
        </a:xfrm>
      </p:grpSpPr>
      <p:sp>
        <p:nvSpPr>
          <p:cNvPr id="201" name="Google Shape;201;p37"/>
          <p:cNvSpPr txBox="1"/>
          <p:nvPr>
            <p:ph type="title"/>
          </p:nvPr>
        </p:nvSpPr>
        <p:spPr>
          <a:xfrm>
            <a:off x="457200" y="274638"/>
            <a:ext cx="8229600" cy="1143000"/>
          </a:xfrm>
          <a:prstGeom prst="rect">
            <a:avLst/>
          </a:prstGeom>
          <a:noFill/>
          <a:ln>
            <a:noFill/>
          </a:ln>
        </p:spPr>
        <p:txBody>
          <a:bodyPr anchorCtr="0" anchor="ctr" bIns="45700" lIns="91450" spcFirstLastPara="1" rIns="91450" wrap="square" tIns="45700">
            <a:normAutofit/>
          </a:bodyPr>
          <a:lstStyle>
            <a:lvl1pPr lvl="0" marR="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02" name="Google Shape;202;p37"/>
          <p:cNvSpPr txBox="1"/>
          <p:nvPr>
            <p:ph idx="1" type="body"/>
          </p:nvPr>
        </p:nvSpPr>
        <p:spPr>
          <a:xfrm>
            <a:off x="457200" y="1600200"/>
            <a:ext cx="8229600" cy="4526400"/>
          </a:xfrm>
          <a:prstGeom prst="rect">
            <a:avLst/>
          </a:prstGeom>
          <a:noFill/>
          <a:ln>
            <a:noFill/>
          </a:ln>
        </p:spPr>
        <p:txBody>
          <a:bodyPr anchorCtr="0" anchor="t" bIns="45700" lIns="91450" spcFirstLastPara="1" rIns="91450" wrap="square" tIns="45700">
            <a:normAutofit/>
          </a:bodyPr>
          <a:lstStyle>
            <a:lvl1pPr indent="-431800" lvl="0" marL="457200" marR="0" algn="l">
              <a:spcBef>
                <a:spcPts val="60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algn="l">
              <a:spcBef>
                <a:spcPts val="6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algn="l">
              <a:spcBef>
                <a:spcPts val="4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203" name="Google Shape;203;p37"/>
          <p:cNvSpPr txBox="1"/>
          <p:nvPr>
            <p:ph idx="10" type="dt"/>
          </p:nvPr>
        </p:nvSpPr>
        <p:spPr>
          <a:xfrm>
            <a:off x="457200" y="6356350"/>
            <a:ext cx="2133600" cy="365400"/>
          </a:xfrm>
          <a:prstGeom prst="rect">
            <a:avLst/>
          </a:prstGeom>
          <a:noFill/>
          <a:ln>
            <a:noFill/>
          </a:ln>
        </p:spPr>
        <p:txBody>
          <a:bodyPr anchorCtr="0" anchor="ctr" bIns="45700" lIns="91450" spcFirstLastPara="1" rIns="91450" wrap="square" tIns="45700">
            <a:noAutofit/>
          </a:bodyPr>
          <a:lstStyle>
            <a:lvl1pPr lvl="0" marR="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204" name="Google Shape;204;p37"/>
          <p:cNvSpPr txBox="1"/>
          <p:nvPr>
            <p:ph idx="11" type="ftr"/>
          </p:nvPr>
        </p:nvSpPr>
        <p:spPr>
          <a:xfrm>
            <a:off x="3124200" y="6356350"/>
            <a:ext cx="2895600" cy="365400"/>
          </a:xfrm>
          <a:prstGeom prst="rect">
            <a:avLst/>
          </a:prstGeom>
          <a:noFill/>
          <a:ln>
            <a:noFill/>
          </a:ln>
        </p:spPr>
        <p:txBody>
          <a:bodyPr anchorCtr="0" anchor="ctr" bIns="45700" lIns="91450" spcFirstLastPara="1" rIns="91450" wrap="square" tIns="45700">
            <a:noAutofit/>
          </a:bodyPr>
          <a:lstStyle>
            <a:lvl1pPr lvl="0" marR="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205" name="Google Shape;205;p37"/>
          <p:cNvSpPr txBox="1"/>
          <p:nvPr>
            <p:ph idx="12" type="sldNum"/>
          </p:nvPr>
        </p:nvSpPr>
        <p:spPr>
          <a:xfrm>
            <a:off x="6553200" y="6356350"/>
            <a:ext cx="2133600" cy="365400"/>
          </a:xfrm>
          <a:prstGeom prst="rect">
            <a:avLst/>
          </a:prstGeom>
          <a:noFill/>
          <a:ln>
            <a:noFill/>
          </a:ln>
        </p:spPr>
        <p:txBody>
          <a:bodyPr anchorCtr="0" anchor="ctr" bIns="45700" lIns="91450" spcFirstLastPara="1" rIns="91450" wrap="square" tIns="45700">
            <a:noAutofit/>
          </a:bodyPr>
          <a:lstStyle>
            <a:lvl1pPr indent="0" lvl="0" marL="0" marR="0" algn="r">
              <a:spcBef>
                <a:spcPts val="0"/>
              </a:spcBef>
              <a:buNone/>
              <a:defRPr b="0" i="0" sz="1200" u="none" cap="none" strike="noStrike">
                <a:solidFill>
                  <a:srgbClr val="888888"/>
                </a:solidFill>
                <a:latin typeface="Calibri"/>
                <a:ea typeface="Calibri"/>
                <a:cs typeface="Calibri"/>
                <a:sym typeface="Calibri"/>
              </a:defRPr>
            </a:lvl1pPr>
            <a:lvl2pPr indent="0" lvl="1" marL="0" marR="0" algn="r">
              <a:spcBef>
                <a:spcPts val="0"/>
              </a:spcBef>
              <a:buNone/>
              <a:defRPr b="0" i="0" sz="1200" u="none" cap="none" strike="noStrike">
                <a:solidFill>
                  <a:srgbClr val="888888"/>
                </a:solidFill>
                <a:latin typeface="Calibri"/>
                <a:ea typeface="Calibri"/>
                <a:cs typeface="Calibri"/>
                <a:sym typeface="Calibri"/>
              </a:defRPr>
            </a:lvl2pPr>
            <a:lvl3pPr indent="0" lvl="2" marL="0" marR="0" algn="r">
              <a:spcBef>
                <a:spcPts val="0"/>
              </a:spcBef>
              <a:buNone/>
              <a:defRPr b="0" i="0" sz="1200" u="none" cap="none" strike="noStrike">
                <a:solidFill>
                  <a:srgbClr val="888888"/>
                </a:solidFill>
                <a:latin typeface="Calibri"/>
                <a:ea typeface="Calibri"/>
                <a:cs typeface="Calibri"/>
                <a:sym typeface="Calibri"/>
              </a:defRPr>
            </a:lvl3pPr>
            <a:lvl4pPr indent="0" lvl="3" marL="0" marR="0" algn="r">
              <a:spcBef>
                <a:spcPts val="0"/>
              </a:spcBef>
              <a:buNone/>
              <a:defRPr b="0" i="0" sz="1200" u="none" cap="none" strike="noStrike">
                <a:solidFill>
                  <a:srgbClr val="888888"/>
                </a:solidFill>
                <a:latin typeface="Calibri"/>
                <a:ea typeface="Calibri"/>
                <a:cs typeface="Calibri"/>
                <a:sym typeface="Calibri"/>
              </a:defRPr>
            </a:lvl4pPr>
            <a:lvl5pPr indent="0" lvl="4" marL="0" marR="0" algn="r">
              <a:spcBef>
                <a:spcPts val="0"/>
              </a:spcBef>
              <a:buNone/>
              <a:defRPr b="0" i="0" sz="1200" u="none" cap="none" strike="noStrike">
                <a:solidFill>
                  <a:srgbClr val="888888"/>
                </a:solidFill>
                <a:latin typeface="Calibri"/>
                <a:ea typeface="Calibri"/>
                <a:cs typeface="Calibri"/>
                <a:sym typeface="Calibri"/>
              </a:defRPr>
            </a:lvl5pPr>
            <a:lvl6pPr indent="0" lvl="5" marL="0" marR="0" algn="r">
              <a:spcBef>
                <a:spcPts val="0"/>
              </a:spcBef>
              <a:buNone/>
              <a:defRPr b="0" i="0" sz="1200" u="none" cap="none" strike="noStrike">
                <a:solidFill>
                  <a:srgbClr val="888888"/>
                </a:solidFill>
                <a:latin typeface="Calibri"/>
                <a:ea typeface="Calibri"/>
                <a:cs typeface="Calibri"/>
                <a:sym typeface="Calibri"/>
              </a:defRPr>
            </a:lvl6pPr>
            <a:lvl7pPr indent="0" lvl="6" marL="0" marR="0" algn="r">
              <a:spcBef>
                <a:spcPts val="0"/>
              </a:spcBef>
              <a:buNone/>
              <a:defRPr b="0" i="0" sz="1200" u="none" cap="none" strike="noStrike">
                <a:solidFill>
                  <a:srgbClr val="888888"/>
                </a:solidFill>
                <a:latin typeface="Calibri"/>
                <a:ea typeface="Calibri"/>
                <a:cs typeface="Calibri"/>
                <a:sym typeface="Calibri"/>
              </a:defRPr>
            </a:lvl7pPr>
            <a:lvl8pPr indent="0" lvl="7" marL="0" marR="0" algn="r">
              <a:spcBef>
                <a:spcPts val="0"/>
              </a:spcBef>
              <a:buNone/>
              <a:defRPr b="0" i="0" sz="1200" u="none" cap="none" strike="noStrike">
                <a:solidFill>
                  <a:srgbClr val="888888"/>
                </a:solidFill>
                <a:latin typeface="Calibri"/>
                <a:ea typeface="Calibri"/>
                <a:cs typeface="Calibri"/>
                <a:sym typeface="Calibri"/>
              </a:defRPr>
            </a:lvl8pPr>
            <a:lvl9pPr indent="0" lvl="8" marL="0" marR="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2.png"/><Relationship Id="rId4" Type="http://schemas.openxmlformats.org/officeDocument/2006/relationships/image" Target="../media/image16.png"/><Relationship Id="rId5"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2.xml"/><Relationship Id="rId3" Type="http://schemas.openxmlformats.org/officeDocument/2006/relationships/image" Target="../media/image1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3.xml"/><Relationship Id="rId3" Type="http://schemas.openxmlformats.org/officeDocument/2006/relationships/image" Target="../media/image5.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4.xml"/><Relationship Id="rId3" Type="http://schemas.openxmlformats.org/officeDocument/2006/relationships/image" Target="../media/image5.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5.xml"/><Relationship Id="rId3" Type="http://schemas.openxmlformats.org/officeDocument/2006/relationships/image" Target="../media/image5.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6.xml"/><Relationship Id="rId3" Type="http://schemas.openxmlformats.org/officeDocument/2006/relationships/image" Target="../media/image5.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7.xml"/><Relationship Id="rId3" Type="http://schemas.openxmlformats.org/officeDocument/2006/relationships/image" Target="../media/image5.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8.xml"/><Relationship Id="rId3"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grpSp>
        <p:nvGrpSpPr>
          <p:cNvPr id="284" name="Google Shape;284;p50"/>
          <p:cNvGrpSpPr/>
          <p:nvPr/>
        </p:nvGrpSpPr>
        <p:grpSpPr>
          <a:xfrm>
            <a:off x="-31071" y="-180826"/>
            <a:ext cx="4239337" cy="10467984"/>
            <a:chOff x="0" y="-241102"/>
            <a:chExt cx="5652450" cy="13957313"/>
          </a:xfrm>
        </p:grpSpPr>
        <p:grpSp>
          <p:nvGrpSpPr>
            <p:cNvPr id="285" name="Google Shape;285;p50"/>
            <p:cNvGrpSpPr/>
            <p:nvPr/>
          </p:nvGrpSpPr>
          <p:grpSpPr>
            <a:xfrm>
              <a:off x="2826056" y="-241102"/>
              <a:ext cx="2826394" cy="13957313"/>
              <a:chOff x="0" y="-47625"/>
              <a:chExt cx="558300" cy="2757000"/>
            </a:xfrm>
          </p:grpSpPr>
          <p:sp>
            <p:nvSpPr>
              <p:cNvPr id="286" name="Google Shape;286;p50"/>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287" name="Google Shape;287;p50"/>
              <p:cNvSpPr txBox="1"/>
              <p:nvPr/>
            </p:nvSpPr>
            <p:spPr>
              <a:xfrm>
                <a:off x="0" y="-47625"/>
                <a:ext cx="558300" cy="27570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288" name="Google Shape;288;p50"/>
            <p:cNvGrpSpPr/>
            <p:nvPr/>
          </p:nvGrpSpPr>
          <p:grpSpPr>
            <a:xfrm>
              <a:off x="1413028" y="-241102"/>
              <a:ext cx="2826394" cy="13957313"/>
              <a:chOff x="0" y="-47625"/>
              <a:chExt cx="558300" cy="2757000"/>
            </a:xfrm>
          </p:grpSpPr>
          <p:sp>
            <p:nvSpPr>
              <p:cNvPr id="289" name="Google Shape;289;p50"/>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290" name="Google Shape;290;p50"/>
              <p:cNvSpPr txBox="1"/>
              <p:nvPr/>
            </p:nvSpPr>
            <p:spPr>
              <a:xfrm>
                <a:off x="0" y="-47625"/>
                <a:ext cx="558300" cy="27570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291" name="Google Shape;291;p50"/>
            <p:cNvGrpSpPr/>
            <p:nvPr/>
          </p:nvGrpSpPr>
          <p:grpSpPr>
            <a:xfrm>
              <a:off x="0" y="-241102"/>
              <a:ext cx="2826394" cy="13957313"/>
              <a:chOff x="0" y="-47625"/>
              <a:chExt cx="558300" cy="2757000"/>
            </a:xfrm>
          </p:grpSpPr>
          <p:sp>
            <p:nvSpPr>
              <p:cNvPr id="292" name="Google Shape;292;p50"/>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293" name="Google Shape;293;p50"/>
              <p:cNvSpPr txBox="1"/>
              <p:nvPr/>
            </p:nvSpPr>
            <p:spPr>
              <a:xfrm>
                <a:off x="0" y="-47625"/>
                <a:ext cx="558300" cy="27570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sp>
        <p:nvSpPr>
          <p:cNvPr id="294" name="Google Shape;294;p50"/>
          <p:cNvSpPr txBox="1"/>
          <p:nvPr/>
        </p:nvSpPr>
        <p:spPr>
          <a:xfrm>
            <a:off x="4208088" y="2663803"/>
            <a:ext cx="14079900" cy="41559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9000">
                <a:solidFill>
                  <a:srgbClr val="231F20"/>
                </a:solidFill>
                <a:latin typeface="Halant"/>
                <a:ea typeface="Halant"/>
                <a:cs typeface="Halant"/>
                <a:sym typeface="Halant"/>
              </a:rPr>
              <a:t>ANDREW JACKSON &amp; THE EXPANSION OF DEMOCRACY</a:t>
            </a:r>
            <a:endParaRPr sz="9000"/>
          </a:p>
        </p:txBody>
      </p:sp>
      <p:sp>
        <p:nvSpPr>
          <p:cNvPr id="295" name="Google Shape;295;p50"/>
          <p:cNvSpPr/>
          <p:nvPr/>
        </p:nvSpPr>
        <p:spPr>
          <a:xfrm>
            <a:off x="12646898"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296" name="Google Shape;296;p50"/>
          <p:cNvSpPr txBox="1"/>
          <p:nvPr/>
        </p:nvSpPr>
        <p:spPr>
          <a:xfrm>
            <a:off x="4208100" y="6657400"/>
            <a:ext cx="14079900" cy="7851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5100" u="none" cap="none" strike="noStrike">
                <a:solidFill>
                  <a:srgbClr val="231F20"/>
                </a:solidFill>
                <a:latin typeface="Inter"/>
                <a:ea typeface="Inter"/>
                <a:cs typeface="Inter"/>
                <a:sym typeface="Inter"/>
              </a:rPr>
              <a:t>Unit </a:t>
            </a:r>
            <a:r>
              <a:rPr lang="en-US" sz="5100">
                <a:solidFill>
                  <a:srgbClr val="231F20"/>
                </a:solidFill>
                <a:latin typeface="Inter"/>
                <a:ea typeface="Inter"/>
                <a:cs typeface="Inter"/>
                <a:sym typeface="Inter"/>
              </a:rPr>
              <a:t>6</a:t>
            </a:r>
            <a:r>
              <a:rPr lang="en-US" sz="5100">
                <a:solidFill>
                  <a:srgbClr val="231F20"/>
                </a:solidFill>
                <a:latin typeface="Inter"/>
                <a:ea typeface="Inter"/>
                <a:cs typeface="Inter"/>
                <a:sym typeface="Inter"/>
              </a:rPr>
              <a:t>:</a:t>
            </a:r>
            <a:r>
              <a:rPr b="0" i="0" lang="en-US" sz="5100" u="none" cap="none" strike="noStrike">
                <a:solidFill>
                  <a:srgbClr val="231F20"/>
                </a:solidFill>
                <a:latin typeface="Inter"/>
                <a:ea typeface="Inter"/>
                <a:cs typeface="Inter"/>
                <a:sym typeface="Inter"/>
              </a:rPr>
              <a:t> </a:t>
            </a:r>
            <a:r>
              <a:rPr lang="en-US" sz="5100">
                <a:solidFill>
                  <a:srgbClr val="231F20"/>
                </a:solidFill>
                <a:latin typeface="Inter"/>
                <a:ea typeface="Inter"/>
                <a:cs typeface="Inter"/>
                <a:sym typeface="Inter"/>
              </a:rPr>
              <a:t>The Early Republic (1789-1844)</a:t>
            </a:r>
            <a:endParaRPr sz="5100"/>
          </a:p>
        </p:txBody>
      </p:sp>
      <p:sp>
        <p:nvSpPr>
          <p:cNvPr id="297" name="Google Shape;297;p50"/>
          <p:cNvSpPr/>
          <p:nvPr/>
        </p:nvSpPr>
        <p:spPr>
          <a:xfrm>
            <a:off x="11118095" y="92583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98" name="Google Shape;298;p50"/>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99" name="Google Shape;299;p50"/>
          <p:cNvCxnSpPr/>
          <p:nvPr/>
        </p:nvCxnSpPr>
        <p:spPr>
          <a:xfrm rot="10800000">
            <a:off x="653933" y="7531"/>
            <a:ext cx="0" cy="2885400"/>
          </a:xfrm>
          <a:prstGeom prst="straightConnector1">
            <a:avLst/>
          </a:prstGeom>
          <a:noFill/>
          <a:ln cap="flat" cmpd="sng" w="114300">
            <a:solidFill>
              <a:srgbClr val="000000"/>
            </a:solidFill>
            <a:prstDash val="solid"/>
            <a:round/>
            <a:headEnd len="sm" w="sm" type="none"/>
            <a:tailEnd len="sm" w="sm" type="none"/>
          </a:ln>
        </p:spPr>
      </p:cxnSp>
      <p:cxnSp>
        <p:nvCxnSpPr>
          <p:cNvPr id="300" name="Google Shape;300;p50"/>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6" name="Shape 476"/>
        <p:cNvGrpSpPr/>
        <p:nvPr/>
      </p:nvGrpSpPr>
      <p:grpSpPr>
        <a:xfrm>
          <a:off x="0" y="0"/>
          <a:ext cx="0" cy="0"/>
          <a:chOff x="0" y="0"/>
          <a:chExt cx="0" cy="0"/>
        </a:xfrm>
      </p:grpSpPr>
      <p:sp>
        <p:nvSpPr>
          <p:cNvPr id="477" name="Google Shape;477;p59"/>
          <p:cNvSpPr txBox="1"/>
          <p:nvPr/>
        </p:nvSpPr>
        <p:spPr>
          <a:xfrm>
            <a:off x="1028700" y="876300"/>
            <a:ext cx="162306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chemeClr val="dk1"/>
                </a:solidFill>
                <a:latin typeface="Halant"/>
                <a:ea typeface="Halant"/>
                <a:cs typeface="Halant"/>
                <a:sym typeface="Halant"/>
              </a:rPr>
              <a:t>DIRECTIONS</a:t>
            </a:r>
            <a:endParaRPr>
              <a:solidFill>
                <a:schemeClr val="dk1"/>
              </a:solidFill>
            </a:endParaRPr>
          </a:p>
        </p:txBody>
      </p:sp>
      <p:grpSp>
        <p:nvGrpSpPr>
          <p:cNvPr id="478" name="Google Shape;478;p59"/>
          <p:cNvGrpSpPr/>
          <p:nvPr/>
        </p:nvGrpSpPr>
        <p:grpSpPr>
          <a:xfrm>
            <a:off x="1704735" y="2909569"/>
            <a:ext cx="9948368" cy="1900800"/>
            <a:chOff x="1704735" y="2909569"/>
            <a:chExt cx="9948368" cy="1900800"/>
          </a:xfrm>
        </p:grpSpPr>
        <p:grpSp>
          <p:nvGrpSpPr>
            <p:cNvPr id="479" name="Google Shape;479;p59"/>
            <p:cNvGrpSpPr/>
            <p:nvPr/>
          </p:nvGrpSpPr>
          <p:grpSpPr>
            <a:xfrm>
              <a:off x="1704735" y="3307265"/>
              <a:ext cx="1105500" cy="1105408"/>
              <a:chOff x="1704735" y="2780838"/>
              <a:chExt cx="1105500" cy="1105408"/>
            </a:xfrm>
          </p:grpSpPr>
          <p:grpSp>
            <p:nvGrpSpPr>
              <p:cNvPr id="480" name="Google Shape;480;p59"/>
              <p:cNvGrpSpPr/>
              <p:nvPr/>
            </p:nvGrpSpPr>
            <p:grpSpPr>
              <a:xfrm>
                <a:off x="1704735" y="2780838"/>
                <a:ext cx="1105408" cy="1105408"/>
                <a:chOff x="0" y="-56030"/>
                <a:chExt cx="812800" cy="812800"/>
              </a:xfrm>
            </p:grpSpPr>
            <p:sp>
              <p:nvSpPr>
                <p:cNvPr id="481" name="Google Shape;481;p59"/>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2" name="Google Shape;482;p59"/>
                <p:cNvSpPr txBox="1"/>
                <p:nvPr/>
              </p:nvSpPr>
              <p:spPr>
                <a:xfrm>
                  <a:off x="76200" y="38100"/>
                  <a:ext cx="660300" cy="698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83" name="Google Shape;483;p59"/>
              <p:cNvSpPr txBox="1"/>
              <p:nvPr/>
            </p:nvSpPr>
            <p:spPr>
              <a:xfrm>
                <a:off x="1704735" y="2954974"/>
                <a:ext cx="1105500" cy="7749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i="0" lang="en-US" sz="5034" u="none" cap="none" strike="noStrike">
                    <a:solidFill>
                      <a:schemeClr val="lt1"/>
                    </a:solidFill>
                    <a:latin typeface="Halant"/>
                    <a:ea typeface="Halant"/>
                    <a:cs typeface="Halant"/>
                    <a:sym typeface="Halant"/>
                  </a:rPr>
                  <a:t>1</a:t>
                </a:r>
                <a:endParaRPr>
                  <a:solidFill>
                    <a:schemeClr val="lt1"/>
                  </a:solidFill>
                </a:endParaRPr>
              </a:p>
            </p:txBody>
          </p:sp>
        </p:grpSp>
        <p:sp>
          <p:nvSpPr>
            <p:cNvPr id="484" name="Google Shape;484;p59"/>
            <p:cNvSpPr txBox="1"/>
            <p:nvPr/>
          </p:nvSpPr>
          <p:spPr>
            <a:xfrm>
              <a:off x="2988503" y="2909569"/>
              <a:ext cx="8664600" cy="19008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3087">
                  <a:solidFill>
                    <a:srgbClr val="231F20"/>
                  </a:solidFill>
                  <a:latin typeface="Inter"/>
                  <a:ea typeface="Inter"/>
                  <a:cs typeface="Inter"/>
                  <a:sym typeface="Inter"/>
                </a:rPr>
                <a:t>Before reading, what does the Source Information tell us? (T,H,K) What other information would we need to be able to answer these questions?</a:t>
              </a:r>
              <a:endParaRPr/>
            </a:p>
          </p:txBody>
        </p:sp>
      </p:grpSp>
      <p:grpSp>
        <p:nvGrpSpPr>
          <p:cNvPr id="485" name="Google Shape;485;p59"/>
          <p:cNvGrpSpPr/>
          <p:nvPr/>
        </p:nvGrpSpPr>
        <p:grpSpPr>
          <a:xfrm>
            <a:off x="1704735" y="5218100"/>
            <a:ext cx="9502565" cy="1425600"/>
            <a:chOff x="1704735" y="4702876"/>
            <a:chExt cx="9502565" cy="1425600"/>
          </a:xfrm>
        </p:grpSpPr>
        <p:grpSp>
          <p:nvGrpSpPr>
            <p:cNvPr id="486" name="Google Shape;486;p59"/>
            <p:cNvGrpSpPr/>
            <p:nvPr/>
          </p:nvGrpSpPr>
          <p:grpSpPr>
            <a:xfrm>
              <a:off x="1704735" y="4862980"/>
              <a:ext cx="1105500" cy="1105408"/>
              <a:chOff x="1704735" y="4837365"/>
              <a:chExt cx="1105500" cy="1105408"/>
            </a:xfrm>
          </p:grpSpPr>
          <p:grpSp>
            <p:nvGrpSpPr>
              <p:cNvPr id="487" name="Google Shape;487;p59"/>
              <p:cNvGrpSpPr/>
              <p:nvPr/>
            </p:nvGrpSpPr>
            <p:grpSpPr>
              <a:xfrm>
                <a:off x="1704735" y="4837365"/>
                <a:ext cx="1105408" cy="1105408"/>
                <a:chOff x="0" y="-56030"/>
                <a:chExt cx="812800" cy="812800"/>
              </a:xfrm>
            </p:grpSpPr>
            <p:sp>
              <p:nvSpPr>
                <p:cNvPr id="488" name="Google Shape;488;p59"/>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9" name="Google Shape;489;p59"/>
                <p:cNvSpPr txBox="1"/>
                <p:nvPr/>
              </p:nvSpPr>
              <p:spPr>
                <a:xfrm>
                  <a:off x="76200" y="38100"/>
                  <a:ext cx="660300" cy="698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90" name="Google Shape;490;p59"/>
              <p:cNvSpPr txBox="1"/>
              <p:nvPr/>
            </p:nvSpPr>
            <p:spPr>
              <a:xfrm>
                <a:off x="1704735" y="5011502"/>
                <a:ext cx="1105500" cy="7749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i="0" lang="en-US" sz="5034" u="none" cap="none" strike="noStrike">
                    <a:solidFill>
                      <a:schemeClr val="lt1"/>
                    </a:solidFill>
                    <a:latin typeface="Halant"/>
                    <a:ea typeface="Halant"/>
                    <a:cs typeface="Halant"/>
                    <a:sym typeface="Halant"/>
                  </a:rPr>
                  <a:t>2</a:t>
                </a:r>
                <a:endParaRPr>
                  <a:solidFill>
                    <a:schemeClr val="lt1"/>
                  </a:solidFill>
                </a:endParaRPr>
              </a:p>
            </p:txBody>
          </p:sp>
        </p:grpSp>
        <p:sp>
          <p:nvSpPr>
            <p:cNvPr id="491" name="Google Shape;491;p59"/>
            <p:cNvSpPr txBox="1"/>
            <p:nvPr/>
          </p:nvSpPr>
          <p:spPr>
            <a:xfrm>
              <a:off x="2988500" y="4702876"/>
              <a:ext cx="8218800" cy="14256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3087">
                  <a:solidFill>
                    <a:srgbClr val="231F20"/>
                  </a:solidFill>
                  <a:latin typeface="Inter"/>
                  <a:ea typeface="Inter"/>
                  <a:cs typeface="Inter"/>
                  <a:sym typeface="Inter"/>
                </a:rPr>
                <a:t>After the first reading, what is the main idea of the document? (I,K,S) What parts were confusing or unclear? (N)</a:t>
              </a:r>
              <a:endParaRPr/>
            </a:p>
          </p:txBody>
        </p:sp>
      </p:grpSp>
      <p:grpSp>
        <p:nvGrpSpPr>
          <p:cNvPr id="492" name="Google Shape;492;p59"/>
          <p:cNvGrpSpPr/>
          <p:nvPr/>
        </p:nvGrpSpPr>
        <p:grpSpPr>
          <a:xfrm>
            <a:off x="1704735" y="7051447"/>
            <a:ext cx="9948368" cy="1900800"/>
            <a:chOff x="1704735" y="7051447"/>
            <a:chExt cx="9948368" cy="1900800"/>
          </a:xfrm>
        </p:grpSpPr>
        <p:grpSp>
          <p:nvGrpSpPr>
            <p:cNvPr id="493" name="Google Shape;493;p59"/>
            <p:cNvGrpSpPr/>
            <p:nvPr/>
          </p:nvGrpSpPr>
          <p:grpSpPr>
            <a:xfrm>
              <a:off x="1704735" y="7449143"/>
              <a:ext cx="1105500" cy="1105408"/>
              <a:chOff x="1704735" y="6893895"/>
              <a:chExt cx="1105500" cy="1105408"/>
            </a:xfrm>
          </p:grpSpPr>
          <p:grpSp>
            <p:nvGrpSpPr>
              <p:cNvPr id="494" name="Google Shape;494;p59"/>
              <p:cNvGrpSpPr/>
              <p:nvPr/>
            </p:nvGrpSpPr>
            <p:grpSpPr>
              <a:xfrm>
                <a:off x="1704735" y="6893895"/>
                <a:ext cx="1105408" cy="1105408"/>
                <a:chOff x="0" y="0"/>
                <a:chExt cx="812800" cy="812800"/>
              </a:xfrm>
            </p:grpSpPr>
            <p:sp>
              <p:nvSpPr>
                <p:cNvPr id="495" name="Google Shape;495;p59"/>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6" name="Google Shape;496;p59"/>
                <p:cNvSpPr txBox="1"/>
                <p:nvPr/>
              </p:nvSpPr>
              <p:spPr>
                <a:xfrm>
                  <a:off x="76200" y="38100"/>
                  <a:ext cx="660300" cy="698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97" name="Google Shape;497;p59"/>
              <p:cNvSpPr txBox="1"/>
              <p:nvPr/>
            </p:nvSpPr>
            <p:spPr>
              <a:xfrm>
                <a:off x="1704735" y="7068030"/>
                <a:ext cx="1105500" cy="7749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i="0" lang="en-US" sz="5034" u="none" cap="none" strike="noStrike">
                    <a:solidFill>
                      <a:schemeClr val="lt1"/>
                    </a:solidFill>
                    <a:latin typeface="Halant"/>
                    <a:ea typeface="Halant"/>
                    <a:cs typeface="Halant"/>
                    <a:sym typeface="Halant"/>
                  </a:rPr>
                  <a:t>3</a:t>
                </a:r>
                <a:endParaRPr>
                  <a:solidFill>
                    <a:schemeClr val="lt1"/>
                  </a:solidFill>
                </a:endParaRPr>
              </a:p>
            </p:txBody>
          </p:sp>
        </p:grpSp>
        <p:sp>
          <p:nvSpPr>
            <p:cNvPr id="498" name="Google Shape;498;p59"/>
            <p:cNvSpPr txBox="1"/>
            <p:nvPr/>
          </p:nvSpPr>
          <p:spPr>
            <a:xfrm>
              <a:off x="2988503" y="7051447"/>
              <a:ext cx="8664600" cy="19008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3087">
                  <a:solidFill>
                    <a:srgbClr val="231F20"/>
                  </a:solidFill>
                  <a:latin typeface="Inter"/>
                  <a:ea typeface="Inter"/>
                  <a:cs typeface="Inter"/>
                  <a:sym typeface="Inter"/>
                </a:rPr>
                <a:t>After the second reading, did any new information or ideas stand out or become clearer? (T,H,I,N,K) How does this document help us to study the past? (S)</a:t>
              </a:r>
              <a:endParaRPr/>
            </a:p>
          </p:txBody>
        </p:sp>
      </p:grpSp>
      <p:grpSp>
        <p:nvGrpSpPr>
          <p:cNvPr id="499" name="Google Shape;499;p59"/>
          <p:cNvGrpSpPr/>
          <p:nvPr/>
        </p:nvGrpSpPr>
        <p:grpSpPr>
          <a:xfrm>
            <a:off x="15859155" y="-98041"/>
            <a:ext cx="1562625" cy="1771271"/>
            <a:chOff x="0" y="-130721"/>
            <a:chExt cx="2083500" cy="2361695"/>
          </a:xfrm>
        </p:grpSpPr>
        <p:grpSp>
          <p:nvGrpSpPr>
            <p:cNvPr id="500" name="Google Shape;500;p59"/>
            <p:cNvGrpSpPr/>
            <p:nvPr/>
          </p:nvGrpSpPr>
          <p:grpSpPr>
            <a:xfrm>
              <a:off x="75599" y="-130721"/>
              <a:ext cx="1932614" cy="2361695"/>
              <a:chOff x="0" y="-47625"/>
              <a:chExt cx="704100" cy="860425"/>
            </a:xfrm>
          </p:grpSpPr>
          <p:sp>
            <p:nvSpPr>
              <p:cNvPr id="501" name="Google Shape;501;p5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2" name="Google Shape;502;p59"/>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503" name="Google Shape;503;p59"/>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FFFFFF"/>
                  </a:solidFill>
                  <a:latin typeface="Halant"/>
                  <a:ea typeface="Halant"/>
                  <a:cs typeface="Halant"/>
                  <a:sym typeface="Halant"/>
                </a:rPr>
                <a:t>9</a:t>
              </a:r>
              <a:endParaRPr b="1" sz="5575">
                <a:solidFill>
                  <a:srgbClr val="FFFFFF"/>
                </a:solidFill>
                <a:latin typeface="Halant"/>
                <a:ea typeface="Halant"/>
                <a:cs typeface="Halant"/>
                <a:sym typeface="Halant"/>
              </a:endParaRPr>
            </a:p>
          </p:txBody>
        </p:sp>
      </p:grpSp>
      <p:sp>
        <p:nvSpPr>
          <p:cNvPr id="504" name="Google Shape;504;p59"/>
          <p:cNvSpPr/>
          <p:nvPr/>
        </p:nvSpPr>
        <p:spPr>
          <a:xfrm>
            <a:off x="9697545" y="8788169"/>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505" name="Google Shape;505;p59"/>
          <p:cNvSpPr/>
          <p:nvPr/>
        </p:nvSpPr>
        <p:spPr>
          <a:xfrm>
            <a:off x="1564423" y="-1641171"/>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506" name="Google Shape;506;p59"/>
          <p:cNvGrpSpPr/>
          <p:nvPr/>
        </p:nvGrpSpPr>
        <p:grpSpPr>
          <a:xfrm>
            <a:off x="185402" y="-144662"/>
            <a:ext cx="937455" cy="10431728"/>
            <a:chOff x="0" y="-38100"/>
            <a:chExt cx="246900" cy="2747433"/>
          </a:xfrm>
        </p:grpSpPr>
        <p:sp>
          <p:nvSpPr>
            <p:cNvPr id="507" name="Google Shape;507;p59"/>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508" name="Google Shape;508;p59"/>
            <p:cNvSpPr txBox="1"/>
            <p:nvPr/>
          </p:nvSpPr>
          <p:spPr>
            <a:xfrm>
              <a:off x="0" y="-38100"/>
              <a:ext cx="246900" cy="2747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509" name="Google Shape;509;p59"/>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510" name="Google Shape;510;p59"/>
          <p:cNvCxnSpPr/>
          <p:nvPr/>
        </p:nvCxnSpPr>
        <p:spPr>
          <a:xfrm rot="10800000">
            <a:off x="648533" y="-104669"/>
            <a:ext cx="5400" cy="2997600"/>
          </a:xfrm>
          <a:prstGeom prst="straightConnector1">
            <a:avLst/>
          </a:prstGeom>
          <a:noFill/>
          <a:ln cap="flat" cmpd="sng" w="114300">
            <a:solidFill>
              <a:srgbClr val="000000"/>
            </a:solidFill>
            <a:prstDash val="solid"/>
            <a:round/>
            <a:headEnd len="sm" w="sm" type="none"/>
            <a:tailEnd len="sm" w="sm" type="none"/>
          </a:ln>
        </p:spPr>
      </p:cxnSp>
      <p:cxnSp>
        <p:nvCxnSpPr>
          <p:cNvPr id="511" name="Google Shape;511;p59"/>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pic>
        <p:nvPicPr>
          <p:cNvPr id="512" name="Google Shape;512;p59"/>
          <p:cNvPicPr preferRelativeResize="0"/>
          <p:nvPr/>
        </p:nvPicPr>
        <p:blipFill>
          <a:blip r:embed="rId4">
            <a:alphaModFix/>
          </a:blip>
          <a:stretch>
            <a:fillRect/>
          </a:stretch>
        </p:blipFill>
        <p:spPr>
          <a:xfrm>
            <a:off x="11371000" y="2181125"/>
            <a:ext cx="3600476" cy="4729301"/>
          </a:xfrm>
          <a:prstGeom prst="rect">
            <a:avLst/>
          </a:prstGeom>
          <a:noFill/>
          <a:ln cap="flat" cmpd="sng" w="28575">
            <a:solidFill>
              <a:schemeClr val="dk1"/>
            </a:solidFill>
            <a:prstDash val="solid"/>
            <a:round/>
            <a:headEnd len="sm" w="sm" type="none"/>
            <a:tailEnd len="sm" w="sm" type="none"/>
          </a:ln>
        </p:spPr>
      </p:pic>
      <p:pic>
        <p:nvPicPr>
          <p:cNvPr id="513" name="Google Shape;513;p59"/>
          <p:cNvPicPr preferRelativeResize="0"/>
          <p:nvPr/>
        </p:nvPicPr>
        <p:blipFill rotWithShape="1">
          <a:blip r:embed="rId5">
            <a:alphaModFix/>
          </a:blip>
          <a:srcRect b="20545" l="49530" r="26520" t="32266"/>
          <a:stretch/>
        </p:blipFill>
        <p:spPr>
          <a:xfrm>
            <a:off x="13534875" y="4529700"/>
            <a:ext cx="3886909" cy="5104701"/>
          </a:xfrm>
          <a:prstGeom prst="rect">
            <a:avLst/>
          </a:prstGeom>
          <a:noFill/>
          <a:ln cap="flat" cmpd="sng" w="28575">
            <a:solidFill>
              <a:schemeClr val="dk1"/>
            </a:solidFill>
            <a:prstDash val="solid"/>
            <a:round/>
            <a:headEnd len="sm" w="sm" type="none"/>
            <a:tailEnd len="sm" w="sm" type="none"/>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sp>
        <p:nvSpPr>
          <p:cNvPr id="305" name="Google Shape;305;p51"/>
          <p:cNvSpPr txBox="1"/>
          <p:nvPr/>
        </p:nvSpPr>
        <p:spPr>
          <a:xfrm>
            <a:off x="590925" y="3701975"/>
            <a:ext cx="17106300" cy="15393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chemeClr val="dk1"/>
              </a:buClr>
              <a:buSzPts val="1100"/>
              <a:buFont typeface="Arial"/>
              <a:buNone/>
            </a:pPr>
            <a:r>
              <a:rPr i="1" lang="en-US" sz="5000">
                <a:solidFill>
                  <a:schemeClr val="dk1"/>
                </a:solidFill>
                <a:latin typeface="Inter"/>
                <a:ea typeface="Inter"/>
                <a:cs typeface="Inter"/>
                <a:sym typeface="Inter"/>
              </a:rPr>
              <a:t>To what extent did the Jacksonian Era expand democracy to more Americans in the early 19th century?</a:t>
            </a:r>
            <a:endParaRPr i="1" sz="5000">
              <a:solidFill>
                <a:srgbClr val="231F20"/>
              </a:solidFill>
              <a:latin typeface="Inter"/>
              <a:ea typeface="Inter"/>
              <a:cs typeface="Inter"/>
              <a:sym typeface="Inter"/>
            </a:endParaRPr>
          </a:p>
        </p:txBody>
      </p:sp>
      <p:sp>
        <p:nvSpPr>
          <p:cNvPr id="306" name="Google Shape;306;p51"/>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07" name="Google Shape;307;p51"/>
          <p:cNvGrpSpPr/>
          <p:nvPr/>
        </p:nvGrpSpPr>
        <p:grpSpPr>
          <a:xfrm>
            <a:off x="-254016" y="9230009"/>
            <a:ext cx="18796043" cy="937448"/>
            <a:chOff x="204" y="0"/>
            <a:chExt cx="25061391" cy="1249931"/>
          </a:xfrm>
        </p:grpSpPr>
        <p:grpSp>
          <p:nvGrpSpPr>
            <p:cNvPr id="308" name="Google Shape;308;p51"/>
            <p:cNvGrpSpPr/>
            <p:nvPr/>
          </p:nvGrpSpPr>
          <p:grpSpPr>
            <a:xfrm rot="5400000">
              <a:off x="12002369" y="-11663474"/>
              <a:ext cx="1249931" cy="24576878"/>
              <a:chOff x="0" y="-38100"/>
              <a:chExt cx="246900" cy="4854692"/>
            </a:xfrm>
          </p:grpSpPr>
          <p:sp>
            <p:nvSpPr>
              <p:cNvPr id="309" name="Google Shape;309;p51"/>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10" name="Google Shape;310;p51"/>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11" name="Google Shape;311;p51"/>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800" u="none" cap="none" strike="noStrike">
                  <a:solidFill>
                    <a:srgbClr val="231F20"/>
                  </a:solidFill>
                  <a:latin typeface="Halant"/>
                  <a:ea typeface="Halant"/>
                  <a:cs typeface="Halant"/>
                  <a:sym typeface="Halant"/>
                </a:rPr>
                <a:t>© Thinking Nation </a:t>
              </a:r>
              <a:r>
                <a:rPr b="1" lang="en-US" sz="2800">
                  <a:solidFill>
                    <a:srgbClr val="231F20"/>
                  </a:solidFill>
                  <a:latin typeface="Halant"/>
                  <a:ea typeface="Halant"/>
                  <a:cs typeface="Halant"/>
                  <a:sym typeface="Halant"/>
                </a:rPr>
                <a:t>2025</a:t>
              </a:r>
              <a:endParaRPr sz="1400"/>
            </a:p>
          </p:txBody>
        </p:sp>
        <p:cxnSp>
          <p:nvCxnSpPr>
            <p:cNvPr id="312" name="Google Shape;312;p51"/>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13" name="Google Shape;313;p51"/>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14" name="Google Shape;314;p51"/>
          <p:cNvSpPr txBox="1"/>
          <p:nvPr/>
        </p:nvSpPr>
        <p:spPr>
          <a:xfrm>
            <a:off x="2553980" y="1943100"/>
            <a:ext cx="13180200" cy="12930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00">
                <a:solidFill>
                  <a:srgbClr val="231F20"/>
                </a:solidFill>
                <a:latin typeface="Halant"/>
                <a:ea typeface="Halant"/>
                <a:cs typeface="Halant"/>
                <a:sym typeface="Halant"/>
              </a:rPr>
              <a:t>SUPPORTING QUESTION</a:t>
            </a:r>
            <a:endParaRPr sz="1400"/>
          </a:p>
        </p:txBody>
      </p:sp>
      <p:grpSp>
        <p:nvGrpSpPr>
          <p:cNvPr id="315" name="Google Shape;315;p51"/>
          <p:cNvGrpSpPr/>
          <p:nvPr/>
        </p:nvGrpSpPr>
        <p:grpSpPr>
          <a:xfrm>
            <a:off x="15859155" y="-98041"/>
            <a:ext cx="1562625" cy="1771271"/>
            <a:chOff x="0" y="-130721"/>
            <a:chExt cx="2083500" cy="2361695"/>
          </a:xfrm>
        </p:grpSpPr>
        <p:grpSp>
          <p:nvGrpSpPr>
            <p:cNvPr id="316" name="Google Shape;316;p51"/>
            <p:cNvGrpSpPr/>
            <p:nvPr/>
          </p:nvGrpSpPr>
          <p:grpSpPr>
            <a:xfrm>
              <a:off x="75599" y="-130721"/>
              <a:ext cx="1932614" cy="2361695"/>
              <a:chOff x="0" y="-47625"/>
              <a:chExt cx="704100" cy="860425"/>
            </a:xfrm>
          </p:grpSpPr>
          <p:sp>
            <p:nvSpPr>
              <p:cNvPr id="317" name="Google Shape;317;p51"/>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50" lIns="91450" spcFirstLastPara="1" rIns="91450" wrap="square" tIns="91450">
                <a:noAutofit/>
              </a:bodyPr>
              <a:lstStyle/>
              <a:p>
                <a:pPr indent="0" lvl="0" marL="0" rtl="0" algn="l">
                  <a:spcBef>
                    <a:spcPts val="0"/>
                  </a:spcBef>
                  <a:spcAft>
                    <a:spcPts val="0"/>
                  </a:spcAft>
                  <a:buNone/>
                </a:pPr>
                <a:r>
                  <a:t/>
                </a:r>
                <a:endParaRPr/>
              </a:p>
            </p:txBody>
          </p:sp>
          <p:sp>
            <p:nvSpPr>
              <p:cNvPr id="318" name="Google Shape;318;p51"/>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19" name="Google Shape;319;p51"/>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600">
                  <a:solidFill>
                    <a:schemeClr val="lt1"/>
                  </a:solidFill>
                  <a:latin typeface="Halant"/>
                  <a:ea typeface="Halant"/>
                  <a:cs typeface="Halant"/>
                  <a:sym typeface="Halant"/>
                </a:rPr>
                <a:t>1</a:t>
              </a:r>
              <a:endParaRPr sz="1400">
                <a:solidFill>
                  <a:schemeClr val="lt1"/>
                </a:solidFill>
              </a:endParaRPr>
            </a:p>
          </p:txBody>
        </p:sp>
      </p:grpSp>
      <p:sp>
        <p:nvSpPr>
          <p:cNvPr id="320" name="Google Shape;320;p51"/>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4" name="Shape 324"/>
        <p:cNvGrpSpPr/>
        <p:nvPr/>
      </p:nvGrpSpPr>
      <p:grpSpPr>
        <a:xfrm>
          <a:off x="0" y="0"/>
          <a:ext cx="0" cy="0"/>
          <a:chOff x="0" y="0"/>
          <a:chExt cx="0" cy="0"/>
        </a:xfrm>
      </p:grpSpPr>
      <p:sp>
        <p:nvSpPr>
          <p:cNvPr id="325" name="Google Shape;325;p52"/>
          <p:cNvSpPr/>
          <p:nvPr/>
        </p:nvSpPr>
        <p:spPr>
          <a:xfrm>
            <a:off x="-2628900" y="-144908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326" name="Google Shape;326;p52"/>
          <p:cNvSpPr txBox="1"/>
          <p:nvPr/>
        </p:nvSpPr>
        <p:spPr>
          <a:xfrm>
            <a:off x="1028700" y="38100"/>
            <a:ext cx="16230600" cy="20625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6700">
                <a:solidFill>
                  <a:srgbClr val="231F20"/>
                </a:solidFill>
                <a:latin typeface="Halant"/>
                <a:ea typeface="Halant"/>
                <a:cs typeface="Halant"/>
                <a:sym typeface="Halant"/>
              </a:rPr>
              <a:t>CONTEXT: </a:t>
            </a:r>
            <a:endParaRPr b="1" sz="6700">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US" sz="6700">
                <a:solidFill>
                  <a:srgbClr val="231F20"/>
                </a:solidFill>
                <a:latin typeface="Halant"/>
                <a:ea typeface="Halant"/>
                <a:cs typeface="Halant"/>
                <a:sym typeface="Halant"/>
              </a:rPr>
              <a:t>ANDREW JACKSON</a:t>
            </a:r>
            <a:endParaRPr sz="100"/>
          </a:p>
        </p:txBody>
      </p:sp>
      <p:sp>
        <p:nvSpPr>
          <p:cNvPr id="327" name="Google Shape;327;p52"/>
          <p:cNvSpPr/>
          <p:nvPr/>
        </p:nvSpPr>
        <p:spPr>
          <a:xfrm>
            <a:off x="15440567" y="6571628"/>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328" name="Google Shape;328;p52"/>
          <p:cNvGrpSpPr/>
          <p:nvPr/>
        </p:nvGrpSpPr>
        <p:grpSpPr>
          <a:xfrm>
            <a:off x="15859155" y="-98041"/>
            <a:ext cx="1562625" cy="1771271"/>
            <a:chOff x="0" y="-130721"/>
            <a:chExt cx="2083500" cy="2361695"/>
          </a:xfrm>
        </p:grpSpPr>
        <p:grpSp>
          <p:nvGrpSpPr>
            <p:cNvPr id="329" name="Google Shape;329;p52"/>
            <p:cNvGrpSpPr/>
            <p:nvPr/>
          </p:nvGrpSpPr>
          <p:grpSpPr>
            <a:xfrm>
              <a:off x="75599" y="-130721"/>
              <a:ext cx="1932614" cy="2361695"/>
              <a:chOff x="0" y="-47625"/>
              <a:chExt cx="704100" cy="860425"/>
            </a:xfrm>
          </p:grpSpPr>
          <p:sp>
            <p:nvSpPr>
              <p:cNvPr id="330" name="Google Shape;330;p52"/>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E95C3D"/>
              </a:solidFill>
              <a:ln>
                <a:noFill/>
              </a:ln>
            </p:spPr>
            <p:txBody>
              <a:bodyPr anchorCtr="0" anchor="ctr" bIns="91450" lIns="91450" spcFirstLastPara="1" rIns="91450" wrap="square" tIns="91450">
                <a:noAutofit/>
              </a:bodyPr>
              <a:lstStyle/>
              <a:p>
                <a:pPr indent="0" lvl="0" marL="0" rtl="0" algn="l">
                  <a:spcBef>
                    <a:spcPts val="0"/>
                  </a:spcBef>
                  <a:spcAft>
                    <a:spcPts val="0"/>
                  </a:spcAft>
                  <a:buNone/>
                </a:pPr>
                <a:r>
                  <a:t/>
                </a:r>
                <a:endParaRPr/>
              </a:p>
            </p:txBody>
          </p:sp>
          <p:sp>
            <p:nvSpPr>
              <p:cNvPr id="331" name="Google Shape;331;p52"/>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32" name="Google Shape;332;p52"/>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600">
                  <a:solidFill>
                    <a:srgbClr val="231F20"/>
                  </a:solidFill>
                  <a:latin typeface="Halant"/>
                  <a:ea typeface="Halant"/>
                  <a:cs typeface="Halant"/>
                  <a:sym typeface="Halant"/>
                </a:rPr>
                <a:t>2</a:t>
              </a:r>
              <a:endParaRPr sz="1400"/>
            </a:p>
          </p:txBody>
        </p:sp>
      </p:grpSp>
      <p:grpSp>
        <p:nvGrpSpPr>
          <p:cNvPr id="333" name="Google Shape;333;p52"/>
          <p:cNvGrpSpPr/>
          <p:nvPr/>
        </p:nvGrpSpPr>
        <p:grpSpPr>
          <a:xfrm>
            <a:off x="-254016" y="9230009"/>
            <a:ext cx="18796043" cy="937448"/>
            <a:chOff x="204" y="0"/>
            <a:chExt cx="25061391" cy="1249931"/>
          </a:xfrm>
        </p:grpSpPr>
        <p:grpSp>
          <p:nvGrpSpPr>
            <p:cNvPr id="334" name="Google Shape;334;p52"/>
            <p:cNvGrpSpPr/>
            <p:nvPr/>
          </p:nvGrpSpPr>
          <p:grpSpPr>
            <a:xfrm rot="5400000">
              <a:off x="12002369" y="-11663474"/>
              <a:ext cx="1249931" cy="24576878"/>
              <a:chOff x="0" y="-38100"/>
              <a:chExt cx="246900" cy="4854692"/>
            </a:xfrm>
          </p:grpSpPr>
          <p:sp>
            <p:nvSpPr>
              <p:cNvPr id="335" name="Google Shape;335;p52"/>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36" name="Google Shape;336;p52"/>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37" name="Google Shape;337;p52"/>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800" u="none" cap="none" strike="noStrike">
                  <a:solidFill>
                    <a:srgbClr val="231F20"/>
                  </a:solidFill>
                  <a:latin typeface="Halant"/>
                  <a:ea typeface="Halant"/>
                  <a:cs typeface="Halant"/>
                  <a:sym typeface="Halant"/>
                </a:rPr>
                <a:t>© Thinking Nation </a:t>
              </a:r>
              <a:r>
                <a:rPr b="1" lang="en-US" sz="2800">
                  <a:solidFill>
                    <a:srgbClr val="231F20"/>
                  </a:solidFill>
                  <a:latin typeface="Halant"/>
                  <a:ea typeface="Halant"/>
                  <a:cs typeface="Halant"/>
                  <a:sym typeface="Halant"/>
                </a:rPr>
                <a:t>2025</a:t>
              </a:r>
              <a:endParaRPr sz="1400"/>
            </a:p>
          </p:txBody>
        </p:sp>
        <p:cxnSp>
          <p:nvCxnSpPr>
            <p:cNvPr id="338" name="Google Shape;338;p52"/>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39" name="Google Shape;339;p52"/>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40" name="Google Shape;340;p52"/>
          <p:cNvSpPr txBox="1"/>
          <p:nvPr/>
        </p:nvSpPr>
        <p:spPr>
          <a:xfrm>
            <a:off x="7654425" y="2181125"/>
            <a:ext cx="9604800" cy="6582900"/>
          </a:xfrm>
          <a:prstGeom prst="rect">
            <a:avLst/>
          </a:prstGeom>
          <a:noFill/>
          <a:ln>
            <a:noFill/>
          </a:ln>
        </p:spPr>
        <p:txBody>
          <a:bodyPr anchorCtr="0" anchor="t" bIns="91450" lIns="91450" spcFirstLastPara="1" rIns="91450" wrap="square" tIns="91450">
            <a:noAutofit/>
          </a:bodyPr>
          <a:lstStyle/>
          <a:p>
            <a:pPr indent="-387350" lvl="0" marL="457200" rtl="0" algn="l">
              <a:lnSpc>
                <a:spcPct val="115000"/>
              </a:lnSpc>
              <a:spcBef>
                <a:spcPts val="0"/>
              </a:spcBef>
              <a:spcAft>
                <a:spcPts val="0"/>
              </a:spcAft>
              <a:buClr>
                <a:schemeClr val="dk1"/>
              </a:buClr>
              <a:buSzPts val="2500"/>
              <a:buFont typeface="Inter"/>
              <a:buChar char="●"/>
            </a:pPr>
            <a:r>
              <a:rPr b="1" lang="en-US" sz="2500">
                <a:solidFill>
                  <a:srgbClr val="E95C3D"/>
                </a:solidFill>
                <a:latin typeface="Inter"/>
                <a:ea typeface="Inter"/>
                <a:cs typeface="Inter"/>
                <a:sym typeface="Inter"/>
              </a:rPr>
              <a:t>Humble Beginnings</a:t>
            </a:r>
            <a:r>
              <a:rPr lang="en-US" sz="2500">
                <a:solidFill>
                  <a:schemeClr val="dk1"/>
                </a:solidFill>
                <a:latin typeface="Inter"/>
                <a:ea typeface="Inter"/>
                <a:cs typeface="Inter"/>
                <a:sym typeface="Inter"/>
              </a:rPr>
              <a:t> – Born in 1767 on the border of North and South Carolina; grew up poor and was orphaned during the American Revolution.</a:t>
            </a:r>
            <a:br>
              <a:rPr lang="en-US" sz="2500">
                <a:solidFill>
                  <a:schemeClr val="dk1"/>
                </a:solidFill>
                <a:latin typeface="Inter"/>
                <a:ea typeface="Inter"/>
                <a:cs typeface="Inter"/>
                <a:sym typeface="Inter"/>
              </a:rPr>
            </a:br>
            <a:endParaRPr sz="2500">
              <a:solidFill>
                <a:schemeClr val="dk1"/>
              </a:solidFill>
              <a:latin typeface="Inter"/>
              <a:ea typeface="Inter"/>
              <a:cs typeface="Inter"/>
              <a:sym typeface="Inter"/>
            </a:endParaRPr>
          </a:p>
          <a:p>
            <a:pPr indent="-387350" lvl="0" marL="457200" rtl="0" algn="l">
              <a:lnSpc>
                <a:spcPct val="115000"/>
              </a:lnSpc>
              <a:spcBef>
                <a:spcPts val="0"/>
              </a:spcBef>
              <a:spcAft>
                <a:spcPts val="0"/>
              </a:spcAft>
              <a:buClr>
                <a:schemeClr val="dk1"/>
              </a:buClr>
              <a:buSzPts val="2500"/>
              <a:buFont typeface="Inter"/>
              <a:buChar char="●"/>
            </a:pPr>
            <a:r>
              <a:rPr b="1" lang="en-US" sz="2500">
                <a:solidFill>
                  <a:srgbClr val="E95C3D"/>
                </a:solidFill>
                <a:latin typeface="Inter"/>
                <a:ea typeface="Inter"/>
                <a:cs typeface="Inter"/>
                <a:sym typeface="Inter"/>
              </a:rPr>
              <a:t>Lawyer &amp; Politician</a:t>
            </a:r>
            <a:r>
              <a:rPr lang="en-US" sz="2500">
                <a:solidFill>
                  <a:schemeClr val="dk1"/>
                </a:solidFill>
                <a:latin typeface="Inter"/>
                <a:ea typeface="Inter"/>
                <a:cs typeface="Inter"/>
                <a:sym typeface="Inter"/>
              </a:rPr>
              <a:t> – Lawyer in Tennessee and later helped write the state's constitution; served as a congressman, senator, and judge.</a:t>
            </a:r>
            <a:br>
              <a:rPr lang="en-US" sz="2500">
                <a:solidFill>
                  <a:schemeClr val="dk1"/>
                </a:solidFill>
                <a:latin typeface="Inter"/>
                <a:ea typeface="Inter"/>
                <a:cs typeface="Inter"/>
                <a:sym typeface="Inter"/>
              </a:rPr>
            </a:br>
            <a:endParaRPr sz="2500">
              <a:solidFill>
                <a:schemeClr val="dk1"/>
              </a:solidFill>
              <a:latin typeface="Inter"/>
              <a:ea typeface="Inter"/>
              <a:cs typeface="Inter"/>
              <a:sym typeface="Inter"/>
            </a:endParaRPr>
          </a:p>
          <a:p>
            <a:pPr indent="-387350" lvl="0" marL="457200" rtl="0" algn="l">
              <a:lnSpc>
                <a:spcPct val="115000"/>
              </a:lnSpc>
              <a:spcBef>
                <a:spcPts val="0"/>
              </a:spcBef>
              <a:spcAft>
                <a:spcPts val="0"/>
              </a:spcAft>
              <a:buClr>
                <a:schemeClr val="dk1"/>
              </a:buClr>
              <a:buSzPts val="2500"/>
              <a:buFont typeface="Inter"/>
              <a:buChar char="●"/>
            </a:pPr>
            <a:r>
              <a:rPr b="1" lang="en-US" sz="2500">
                <a:solidFill>
                  <a:srgbClr val="E95C3D"/>
                </a:solidFill>
                <a:latin typeface="Inter"/>
                <a:ea typeface="Inter"/>
                <a:cs typeface="Inter"/>
                <a:sym typeface="Inter"/>
              </a:rPr>
              <a:t>Military Hero</a:t>
            </a:r>
            <a:r>
              <a:rPr lang="en-US" sz="2500">
                <a:solidFill>
                  <a:schemeClr val="dk1"/>
                </a:solidFill>
                <a:latin typeface="Inter"/>
                <a:ea typeface="Inter"/>
                <a:cs typeface="Inter"/>
                <a:sym typeface="Inter"/>
              </a:rPr>
              <a:t> – Considered a national hero for winning the Battle of New Orleans in the War of 1812; invaded Florida during the First Seminole War (1817-1818) pushing the Seminoles south.</a:t>
            </a:r>
            <a:br>
              <a:rPr lang="en-US" sz="2500">
                <a:solidFill>
                  <a:schemeClr val="dk1"/>
                </a:solidFill>
                <a:latin typeface="Inter"/>
                <a:ea typeface="Inter"/>
                <a:cs typeface="Inter"/>
                <a:sym typeface="Inter"/>
              </a:rPr>
            </a:br>
            <a:endParaRPr sz="2500">
              <a:solidFill>
                <a:schemeClr val="dk1"/>
              </a:solidFill>
              <a:latin typeface="Inter"/>
              <a:ea typeface="Inter"/>
              <a:cs typeface="Inter"/>
              <a:sym typeface="Inter"/>
            </a:endParaRPr>
          </a:p>
          <a:p>
            <a:pPr indent="-387350" lvl="0" marL="457200" rtl="0" algn="l">
              <a:lnSpc>
                <a:spcPct val="115000"/>
              </a:lnSpc>
              <a:spcBef>
                <a:spcPts val="0"/>
              </a:spcBef>
              <a:spcAft>
                <a:spcPts val="0"/>
              </a:spcAft>
              <a:buClr>
                <a:schemeClr val="dk1"/>
              </a:buClr>
              <a:buSzPts val="2500"/>
              <a:buFont typeface="Inter"/>
              <a:buChar char="●"/>
            </a:pPr>
            <a:r>
              <a:rPr b="1" lang="en-US" sz="2500">
                <a:solidFill>
                  <a:srgbClr val="E95C3D"/>
                </a:solidFill>
                <a:latin typeface="Inter"/>
                <a:ea typeface="Inter"/>
                <a:cs typeface="Inter"/>
                <a:sym typeface="Inter"/>
              </a:rPr>
              <a:t>Image as the “Common Man”</a:t>
            </a:r>
            <a:r>
              <a:rPr lang="en-US" sz="2500">
                <a:solidFill>
                  <a:schemeClr val="dk1"/>
                </a:solidFill>
                <a:latin typeface="Inter"/>
                <a:ea typeface="Inter"/>
                <a:cs typeface="Inter"/>
                <a:sym typeface="Inter"/>
              </a:rPr>
              <a:t> – Frontier background; military experience; anti-elitist.</a:t>
            </a:r>
            <a:endParaRPr sz="2500">
              <a:solidFill>
                <a:schemeClr val="dk1"/>
              </a:solidFill>
              <a:latin typeface="Inter"/>
              <a:ea typeface="Inter"/>
              <a:cs typeface="Inter"/>
              <a:sym typeface="Inter"/>
            </a:endParaRPr>
          </a:p>
          <a:p>
            <a:pPr indent="0" lvl="0" marL="0" rtl="0" algn="ctr">
              <a:lnSpc>
                <a:spcPct val="100000"/>
              </a:lnSpc>
              <a:spcBef>
                <a:spcPts val="0"/>
              </a:spcBef>
              <a:spcAft>
                <a:spcPts val="1000"/>
              </a:spcAft>
              <a:buNone/>
            </a:pPr>
            <a:r>
              <a:t/>
            </a:r>
            <a:endParaRPr sz="3300">
              <a:latin typeface="Inter"/>
              <a:ea typeface="Inter"/>
              <a:cs typeface="Inter"/>
              <a:sym typeface="Inter"/>
            </a:endParaRPr>
          </a:p>
        </p:txBody>
      </p:sp>
      <p:sp>
        <p:nvSpPr>
          <p:cNvPr id="341" name="Google Shape;341;p52"/>
          <p:cNvSpPr txBox="1"/>
          <p:nvPr/>
        </p:nvSpPr>
        <p:spPr>
          <a:xfrm>
            <a:off x="1456298" y="8400800"/>
            <a:ext cx="6994500" cy="738900"/>
          </a:xfrm>
          <a:prstGeom prst="rect">
            <a:avLst/>
          </a:prstGeom>
          <a:noFill/>
          <a:ln>
            <a:noFill/>
          </a:ln>
        </p:spPr>
        <p:txBody>
          <a:bodyPr anchorCtr="0" anchor="t" bIns="91450" lIns="91450" spcFirstLastPara="1" rIns="91450" wrap="square" tIns="91450">
            <a:spAutoFit/>
          </a:bodyPr>
          <a:lstStyle/>
          <a:p>
            <a:pPr indent="0" lvl="0" marL="0" rtl="0" algn="l">
              <a:spcBef>
                <a:spcPts val="0"/>
              </a:spcBef>
              <a:spcAft>
                <a:spcPts val="0"/>
              </a:spcAft>
              <a:buNone/>
            </a:pPr>
            <a:r>
              <a:rPr lang="en-US" sz="1800">
                <a:solidFill>
                  <a:schemeClr val="dk1"/>
                </a:solidFill>
                <a:latin typeface="Inter"/>
                <a:ea typeface="Inter"/>
                <a:cs typeface="Inter"/>
                <a:sym typeface="Inter"/>
              </a:rPr>
              <a:t>Source: N. Currier, “General Jackson the Hero of New Orleans,” between 1835-1856. Library of Congress.</a:t>
            </a:r>
            <a:endParaRPr sz="1800">
              <a:latin typeface="Inter"/>
              <a:ea typeface="Inter"/>
              <a:cs typeface="Inter"/>
              <a:sym typeface="Inter"/>
            </a:endParaRPr>
          </a:p>
        </p:txBody>
      </p:sp>
      <p:sp>
        <p:nvSpPr>
          <p:cNvPr id="342" name="Google Shape;342;p52"/>
          <p:cNvSpPr/>
          <p:nvPr/>
        </p:nvSpPr>
        <p:spPr>
          <a:xfrm rot="-678965">
            <a:off x="558878" y="497035"/>
            <a:ext cx="3287103" cy="1444042"/>
          </a:xfrm>
          <a:prstGeom prst="horizontalScroll">
            <a:avLst>
              <a:gd fmla="val 12500" name="adj"/>
            </a:avLst>
          </a:prstGeom>
          <a:solidFill>
            <a:srgbClr val="38E0A4"/>
          </a:solidFill>
          <a:ln cap="flat" cmpd="sng" w="19050">
            <a:solidFill>
              <a:srgbClr val="000000"/>
            </a:solidFill>
            <a:prstDash val="solid"/>
            <a:round/>
            <a:headEnd len="sm" w="sm" type="none"/>
            <a:tailEnd len="sm" w="sm" type="none"/>
          </a:ln>
        </p:spPr>
        <p:txBody>
          <a:bodyPr anchorCtr="0" anchor="ctr" bIns="182850" lIns="182850" spcFirstLastPara="1" rIns="182850" wrap="square" tIns="182850">
            <a:noAutofit/>
          </a:bodyPr>
          <a:lstStyle/>
          <a:p>
            <a:pPr indent="0" lvl="0" marL="0" rtl="0" algn="ctr">
              <a:spcBef>
                <a:spcPts val="0"/>
              </a:spcBef>
              <a:spcAft>
                <a:spcPts val="0"/>
              </a:spcAft>
              <a:buNone/>
            </a:pPr>
            <a:r>
              <a:rPr lang="en-US" sz="2200">
                <a:latin typeface="Inter"/>
                <a:ea typeface="Inter"/>
                <a:cs typeface="Inter"/>
                <a:sym typeface="Inter"/>
              </a:rPr>
              <a:t>Follow along  on your Pre-Reading Notes Guide!</a:t>
            </a:r>
            <a:endParaRPr sz="2200">
              <a:latin typeface="Inter"/>
              <a:ea typeface="Inter"/>
              <a:cs typeface="Inter"/>
              <a:sym typeface="Inter"/>
            </a:endParaRPr>
          </a:p>
        </p:txBody>
      </p:sp>
      <p:pic>
        <p:nvPicPr>
          <p:cNvPr id="343" name="Google Shape;343;p52"/>
          <p:cNvPicPr preferRelativeResize="0"/>
          <p:nvPr/>
        </p:nvPicPr>
        <p:blipFill>
          <a:blip r:embed="rId4">
            <a:alphaModFix/>
          </a:blip>
          <a:stretch>
            <a:fillRect/>
          </a:stretch>
        </p:blipFill>
        <p:spPr>
          <a:xfrm>
            <a:off x="2144609" y="2220225"/>
            <a:ext cx="4314891" cy="606095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7" name="Shape 347"/>
        <p:cNvGrpSpPr/>
        <p:nvPr/>
      </p:nvGrpSpPr>
      <p:grpSpPr>
        <a:xfrm>
          <a:off x="0" y="0"/>
          <a:ext cx="0" cy="0"/>
          <a:chOff x="0" y="0"/>
          <a:chExt cx="0" cy="0"/>
        </a:xfrm>
      </p:grpSpPr>
      <p:sp>
        <p:nvSpPr>
          <p:cNvPr id="348" name="Google Shape;348;p53"/>
          <p:cNvSpPr/>
          <p:nvPr/>
        </p:nvSpPr>
        <p:spPr>
          <a:xfrm>
            <a:off x="15059567" y="6571628"/>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349" name="Google Shape;349;p53"/>
          <p:cNvGrpSpPr/>
          <p:nvPr/>
        </p:nvGrpSpPr>
        <p:grpSpPr>
          <a:xfrm>
            <a:off x="15859155" y="-98041"/>
            <a:ext cx="1562625" cy="1771271"/>
            <a:chOff x="0" y="-130721"/>
            <a:chExt cx="2083500" cy="2361695"/>
          </a:xfrm>
        </p:grpSpPr>
        <p:grpSp>
          <p:nvGrpSpPr>
            <p:cNvPr id="350" name="Google Shape;350;p53"/>
            <p:cNvGrpSpPr/>
            <p:nvPr/>
          </p:nvGrpSpPr>
          <p:grpSpPr>
            <a:xfrm>
              <a:off x="75599" y="-130721"/>
              <a:ext cx="1932614" cy="2361695"/>
              <a:chOff x="0" y="-47625"/>
              <a:chExt cx="704100" cy="860425"/>
            </a:xfrm>
          </p:grpSpPr>
          <p:sp>
            <p:nvSpPr>
              <p:cNvPr id="351" name="Google Shape;351;p53"/>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E95C3D"/>
              </a:solidFill>
              <a:ln>
                <a:noFill/>
              </a:ln>
            </p:spPr>
            <p:txBody>
              <a:bodyPr anchorCtr="0" anchor="ctr" bIns="91450" lIns="91450" spcFirstLastPara="1" rIns="91450" wrap="square" tIns="91450">
                <a:noAutofit/>
              </a:bodyPr>
              <a:lstStyle/>
              <a:p>
                <a:pPr indent="0" lvl="0" marL="0" rtl="0" algn="l">
                  <a:spcBef>
                    <a:spcPts val="0"/>
                  </a:spcBef>
                  <a:spcAft>
                    <a:spcPts val="0"/>
                  </a:spcAft>
                  <a:buNone/>
                </a:pPr>
                <a:r>
                  <a:t/>
                </a:r>
                <a:endParaRPr/>
              </a:p>
            </p:txBody>
          </p:sp>
          <p:sp>
            <p:nvSpPr>
              <p:cNvPr id="352" name="Google Shape;352;p53"/>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53" name="Google Shape;353;p53"/>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600">
                  <a:solidFill>
                    <a:srgbClr val="231F20"/>
                  </a:solidFill>
                  <a:latin typeface="Halant"/>
                  <a:ea typeface="Halant"/>
                  <a:cs typeface="Halant"/>
                  <a:sym typeface="Halant"/>
                </a:rPr>
                <a:t>3</a:t>
              </a:r>
              <a:endParaRPr sz="1400"/>
            </a:p>
          </p:txBody>
        </p:sp>
      </p:grpSp>
      <p:sp>
        <p:nvSpPr>
          <p:cNvPr id="354" name="Google Shape;354;p53"/>
          <p:cNvSpPr/>
          <p:nvPr/>
        </p:nvSpPr>
        <p:spPr>
          <a:xfrm>
            <a:off x="-2628900" y="-144908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55" name="Google Shape;355;p53"/>
          <p:cNvGrpSpPr/>
          <p:nvPr/>
        </p:nvGrpSpPr>
        <p:grpSpPr>
          <a:xfrm>
            <a:off x="-254016" y="9230009"/>
            <a:ext cx="18796043" cy="937448"/>
            <a:chOff x="204" y="0"/>
            <a:chExt cx="25061391" cy="1249931"/>
          </a:xfrm>
        </p:grpSpPr>
        <p:grpSp>
          <p:nvGrpSpPr>
            <p:cNvPr id="356" name="Google Shape;356;p53"/>
            <p:cNvGrpSpPr/>
            <p:nvPr/>
          </p:nvGrpSpPr>
          <p:grpSpPr>
            <a:xfrm rot="5400000">
              <a:off x="12002369" y="-11663474"/>
              <a:ext cx="1249931" cy="24576878"/>
              <a:chOff x="0" y="-38100"/>
              <a:chExt cx="246900" cy="4854692"/>
            </a:xfrm>
          </p:grpSpPr>
          <p:sp>
            <p:nvSpPr>
              <p:cNvPr id="357" name="Google Shape;357;p53"/>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58" name="Google Shape;358;p53"/>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59" name="Google Shape;359;p53"/>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800" u="none" cap="none" strike="noStrike">
                  <a:solidFill>
                    <a:srgbClr val="231F20"/>
                  </a:solidFill>
                  <a:latin typeface="Halant"/>
                  <a:ea typeface="Halant"/>
                  <a:cs typeface="Halant"/>
                  <a:sym typeface="Halant"/>
                </a:rPr>
                <a:t>© Thinking Nation </a:t>
              </a:r>
              <a:r>
                <a:rPr b="1" lang="en-US" sz="2800">
                  <a:solidFill>
                    <a:srgbClr val="231F20"/>
                  </a:solidFill>
                  <a:latin typeface="Halant"/>
                  <a:ea typeface="Halant"/>
                  <a:cs typeface="Halant"/>
                  <a:sym typeface="Halant"/>
                </a:rPr>
                <a:t>2025</a:t>
              </a:r>
              <a:endParaRPr sz="1400"/>
            </a:p>
          </p:txBody>
        </p:sp>
        <p:cxnSp>
          <p:nvCxnSpPr>
            <p:cNvPr id="360" name="Google Shape;360;p53"/>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61" name="Google Shape;361;p53"/>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62" name="Google Shape;362;p53"/>
          <p:cNvSpPr txBox="1"/>
          <p:nvPr/>
        </p:nvSpPr>
        <p:spPr>
          <a:xfrm>
            <a:off x="1728750" y="422150"/>
            <a:ext cx="14830500" cy="12930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00">
                <a:solidFill>
                  <a:srgbClr val="231F20"/>
                </a:solidFill>
                <a:latin typeface="Halant"/>
                <a:ea typeface="Halant"/>
                <a:cs typeface="Halant"/>
                <a:sym typeface="Halant"/>
              </a:rPr>
              <a:t>THE ELECTION OF 1824</a:t>
            </a:r>
            <a:endParaRPr sz="1400"/>
          </a:p>
        </p:txBody>
      </p:sp>
      <p:pic>
        <p:nvPicPr>
          <p:cNvPr id="363" name="Google Shape;363;p53"/>
          <p:cNvPicPr preferRelativeResize="0"/>
          <p:nvPr/>
        </p:nvPicPr>
        <p:blipFill>
          <a:blip r:embed="rId4">
            <a:alphaModFix/>
          </a:blip>
          <a:stretch>
            <a:fillRect/>
          </a:stretch>
        </p:blipFill>
        <p:spPr>
          <a:xfrm>
            <a:off x="4460037" y="1626513"/>
            <a:ext cx="9367929" cy="6853263"/>
          </a:xfrm>
          <a:prstGeom prst="rect">
            <a:avLst/>
          </a:prstGeom>
          <a:noFill/>
          <a:ln>
            <a:noFill/>
          </a:ln>
        </p:spPr>
      </p:pic>
      <p:sp>
        <p:nvSpPr>
          <p:cNvPr id="364" name="Google Shape;364;p53"/>
          <p:cNvSpPr txBox="1"/>
          <p:nvPr/>
        </p:nvSpPr>
        <p:spPr>
          <a:xfrm>
            <a:off x="4033675" y="8685550"/>
            <a:ext cx="101211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200">
                <a:solidFill>
                  <a:srgbClr val="000000"/>
                </a:solidFill>
                <a:latin typeface="Inter"/>
                <a:ea typeface="Inter"/>
                <a:cs typeface="Inter"/>
                <a:sym typeface="Inter"/>
              </a:rPr>
              <a:t>Source: </a:t>
            </a:r>
            <a:r>
              <a:rPr lang="en-US" sz="1200">
                <a:solidFill>
                  <a:srgbClr val="000000"/>
                </a:solidFill>
                <a:highlight>
                  <a:srgbClr val="F8F9FA"/>
                </a:highlight>
                <a:latin typeface="Inter"/>
                <a:ea typeface="Inter"/>
                <a:cs typeface="Inter"/>
                <a:sym typeface="Inter"/>
              </a:rPr>
              <a:t>United States Geological Survey, “Election Maps of 1824 &amp; 1828,” in the </a:t>
            </a:r>
            <a:r>
              <a:rPr i="1" lang="en-US" sz="1200">
                <a:solidFill>
                  <a:srgbClr val="000000"/>
                </a:solidFill>
                <a:highlight>
                  <a:srgbClr val="F8F9FA"/>
                </a:highlight>
                <a:latin typeface="Inter"/>
                <a:ea typeface="Inter"/>
                <a:cs typeface="Inter"/>
                <a:sym typeface="Inter"/>
              </a:rPr>
              <a:t>National Atlas of the United States</a:t>
            </a:r>
            <a:r>
              <a:rPr lang="en-US" sz="1200">
                <a:solidFill>
                  <a:srgbClr val="000000"/>
                </a:solidFill>
                <a:highlight>
                  <a:srgbClr val="F8F9FA"/>
                </a:highlight>
                <a:latin typeface="Inter"/>
                <a:ea typeface="Inter"/>
                <a:cs typeface="Inter"/>
                <a:sym typeface="Inter"/>
              </a:rPr>
              <a:t>, 1970. Public Domain</a:t>
            </a:r>
            <a:endParaRPr sz="1200">
              <a:solidFill>
                <a:srgbClr val="000000"/>
              </a:solidFill>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8" name="Shape 368"/>
        <p:cNvGrpSpPr/>
        <p:nvPr/>
      </p:nvGrpSpPr>
      <p:grpSpPr>
        <a:xfrm>
          <a:off x="0" y="0"/>
          <a:ext cx="0" cy="0"/>
          <a:chOff x="0" y="0"/>
          <a:chExt cx="0" cy="0"/>
        </a:xfrm>
      </p:grpSpPr>
      <p:sp>
        <p:nvSpPr>
          <p:cNvPr id="369" name="Google Shape;369;p54"/>
          <p:cNvSpPr/>
          <p:nvPr/>
        </p:nvSpPr>
        <p:spPr>
          <a:xfrm>
            <a:off x="15059567" y="6571628"/>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370" name="Google Shape;370;p54"/>
          <p:cNvGrpSpPr/>
          <p:nvPr/>
        </p:nvGrpSpPr>
        <p:grpSpPr>
          <a:xfrm>
            <a:off x="15859155" y="-98041"/>
            <a:ext cx="1562625" cy="1771271"/>
            <a:chOff x="0" y="-130721"/>
            <a:chExt cx="2083500" cy="2361695"/>
          </a:xfrm>
        </p:grpSpPr>
        <p:grpSp>
          <p:nvGrpSpPr>
            <p:cNvPr id="371" name="Google Shape;371;p54"/>
            <p:cNvGrpSpPr/>
            <p:nvPr/>
          </p:nvGrpSpPr>
          <p:grpSpPr>
            <a:xfrm>
              <a:off x="75599" y="-130721"/>
              <a:ext cx="1932614" cy="2361695"/>
              <a:chOff x="0" y="-47625"/>
              <a:chExt cx="704100" cy="860425"/>
            </a:xfrm>
          </p:grpSpPr>
          <p:sp>
            <p:nvSpPr>
              <p:cNvPr id="372" name="Google Shape;372;p5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E95C3D"/>
              </a:solidFill>
              <a:ln>
                <a:noFill/>
              </a:ln>
            </p:spPr>
            <p:txBody>
              <a:bodyPr anchorCtr="0" anchor="ctr" bIns="91450" lIns="91450" spcFirstLastPara="1" rIns="91450" wrap="square" tIns="91450">
                <a:noAutofit/>
              </a:bodyPr>
              <a:lstStyle/>
              <a:p>
                <a:pPr indent="0" lvl="0" marL="0" rtl="0" algn="l">
                  <a:spcBef>
                    <a:spcPts val="0"/>
                  </a:spcBef>
                  <a:spcAft>
                    <a:spcPts val="0"/>
                  </a:spcAft>
                  <a:buNone/>
                </a:pPr>
                <a:r>
                  <a:t/>
                </a:r>
                <a:endParaRPr/>
              </a:p>
            </p:txBody>
          </p:sp>
          <p:sp>
            <p:nvSpPr>
              <p:cNvPr id="373" name="Google Shape;373;p54"/>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74" name="Google Shape;374;p54"/>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600">
                  <a:solidFill>
                    <a:srgbClr val="231F20"/>
                  </a:solidFill>
                  <a:latin typeface="Halant"/>
                  <a:ea typeface="Halant"/>
                  <a:cs typeface="Halant"/>
                  <a:sym typeface="Halant"/>
                </a:rPr>
                <a:t>4</a:t>
              </a:r>
              <a:endParaRPr sz="1400"/>
            </a:p>
          </p:txBody>
        </p:sp>
      </p:grpSp>
      <p:sp>
        <p:nvSpPr>
          <p:cNvPr id="375" name="Google Shape;375;p54"/>
          <p:cNvSpPr/>
          <p:nvPr/>
        </p:nvSpPr>
        <p:spPr>
          <a:xfrm>
            <a:off x="-2628900" y="-144908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76" name="Google Shape;376;p54"/>
          <p:cNvGrpSpPr/>
          <p:nvPr/>
        </p:nvGrpSpPr>
        <p:grpSpPr>
          <a:xfrm>
            <a:off x="-254016" y="9230009"/>
            <a:ext cx="18796043" cy="937448"/>
            <a:chOff x="204" y="0"/>
            <a:chExt cx="25061391" cy="1249931"/>
          </a:xfrm>
        </p:grpSpPr>
        <p:grpSp>
          <p:nvGrpSpPr>
            <p:cNvPr id="377" name="Google Shape;377;p54"/>
            <p:cNvGrpSpPr/>
            <p:nvPr/>
          </p:nvGrpSpPr>
          <p:grpSpPr>
            <a:xfrm rot="5400000">
              <a:off x="12002369" y="-11663474"/>
              <a:ext cx="1249931" cy="24576878"/>
              <a:chOff x="0" y="-38100"/>
              <a:chExt cx="246900" cy="4854692"/>
            </a:xfrm>
          </p:grpSpPr>
          <p:sp>
            <p:nvSpPr>
              <p:cNvPr id="378" name="Google Shape;378;p54"/>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79" name="Google Shape;379;p54"/>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80" name="Google Shape;380;p54"/>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800" u="none" cap="none" strike="noStrike">
                  <a:solidFill>
                    <a:srgbClr val="231F20"/>
                  </a:solidFill>
                  <a:latin typeface="Halant"/>
                  <a:ea typeface="Halant"/>
                  <a:cs typeface="Halant"/>
                  <a:sym typeface="Halant"/>
                </a:rPr>
                <a:t>© Thinking Nation </a:t>
              </a:r>
              <a:r>
                <a:rPr b="1" lang="en-US" sz="2800">
                  <a:solidFill>
                    <a:srgbClr val="231F20"/>
                  </a:solidFill>
                  <a:latin typeface="Halant"/>
                  <a:ea typeface="Halant"/>
                  <a:cs typeface="Halant"/>
                  <a:sym typeface="Halant"/>
                </a:rPr>
                <a:t>2025</a:t>
              </a:r>
              <a:endParaRPr sz="1400"/>
            </a:p>
          </p:txBody>
        </p:sp>
        <p:cxnSp>
          <p:nvCxnSpPr>
            <p:cNvPr id="381" name="Google Shape;381;p54"/>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82" name="Google Shape;382;p54"/>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83" name="Google Shape;383;p54"/>
          <p:cNvSpPr txBox="1"/>
          <p:nvPr/>
        </p:nvSpPr>
        <p:spPr>
          <a:xfrm>
            <a:off x="8175200" y="2181125"/>
            <a:ext cx="8671200" cy="6582900"/>
          </a:xfrm>
          <a:prstGeom prst="rect">
            <a:avLst/>
          </a:prstGeom>
          <a:noFill/>
          <a:ln>
            <a:noFill/>
          </a:ln>
        </p:spPr>
        <p:txBody>
          <a:bodyPr anchorCtr="0" anchor="t" bIns="91450" lIns="91450" spcFirstLastPara="1" rIns="91450" wrap="square" tIns="91450">
            <a:noAutofit/>
          </a:bodyPr>
          <a:lstStyle/>
          <a:p>
            <a:pPr indent="-374650" lvl="0" marL="457200" rtl="0" algn="l">
              <a:lnSpc>
                <a:spcPct val="115000"/>
              </a:lnSpc>
              <a:spcBef>
                <a:spcPts val="0"/>
              </a:spcBef>
              <a:spcAft>
                <a:spcPts val="0"/>
              </a:spcAft>
              <a:buClr>
                <a:schemeClr val="dk1"/>
              </a:buClr>
              <a:buSzPts val="2300"/>
              <a:buFont typeface="Inter"/>
              <a:buChar char="●"/>
            </a:pPr>
            <a:r>
              <a:rPr b="1" lang="en-US" sz="2300">
                <a:solidFill>
                  <a:srgbClr val="E95C3D"/>
                </a:solidFill>
                <a:latin typeface="Inter"/>
                <a:ea typeface="Inter"/>
                <a:cs typeface="Inter"/>
                <a:sym typeface="Inter"/>
              </a:rPr>
              <a:t>The Election of 1924</a:t>
            </a:r>
            <a:r>
              <a:rPr lang="en-US" sz="2300">
                <a:solidFill>
                  <a:schemeClr val="dk1"/>
                </a:solidFill>
                <a:latin typeface="Inter"/>
                <a:ea typeface="Inter"/>
                <a:cs typeface="Inter"/>
                <a:sym typeface="Inter"/>
              </a:rPr>
              <a:t> – Andrew Jackson, John Quincy Adams, Henry Clay, and William Crawford.</a:t>
            </a:r>
            <a:endParaRPr sz="2300">
              <a:solidFill>
                <a:schemeClr val="dk1"/>
              </a:solidFill>
              <a:latin typeface="Inter"/>
              <a:ea typeface="Inter"/>
              <a:cs typeface="Inter"/>
              <a:sym typeface="Inter"/>
            </a:endParaRPr>
          </a:p>
          <a:p>
            <a:pPr indent="0" lvl="0" marL="457200" rtl="0" algn="l">
              <a:lnSpc>
                <a:spcPct val="115000"/>
              </a:lnSpc>
              <a:spcBef>
                <a:spcPts val="0"/>
              </a:spcBef>
              <a:spcAft>
                <a:spcPts val="0"/>
              </a:spcAft>
              <a:buNone/>
            </a:pPr>
            <a:r>
              <a:t/>
            </a:r>
            <a:endParaRPr sz="2300">
              <a:solidFill>
                <a:schemeClr val="dk1"/>
              </a:solidFill>
              <a:latin typeface="Inter"/>
              <a:ea typeface="Inter"/>
              <a:cs typeface="Inter"/>
              <a:sym typeface="Inter"/>
            </a:endParaRPr>
          </a:p>
          <a:p>
            <a:pPr indent="-374650" lvl="0" marL="457200" rtl="0" algn="l">
              <a:lnSpc>
                <a:spcPct val="115000"/>
              </a:lnSpc>
              <a:spcBef>
                <a:spcPts val="0"/>
              </a:spcBef>
              <a:spcAft>
                <a:spcPts val="0"/>
              </a:spcAft>
              <a:buClr>
                <a:schemeClr val="dk1"/>
              </a:buClr>
              <a:buSzPts val="2300"/>
              <a:buFont typeface="Inter"/>
              <a:buChar char="●"/>
            </a:pPr>
            <a:r>
              <a:rPr b="1" lang="en-US" sz="2300">
                <a:solidFill>
                  <a:srgbClr val="E95C3D"/>
                </a:solidFill>
                <a:latin typeface="Inter"/>
                <a:ea typeface="Inter"/>
                <a:cs typeface="Inter"/>
                <a:sym typeface="Inter"/>
              </a:rPr>
              <a:t>No Clear Winner</a:t>
            </a:r>
            <a:r>
              <a:rPr lang="en-US" sz="2300">
                <a:solidFill>
                  <a:schemeClr val="dk1"/>
                </a:solidFill>
                <a:latin typeface="Inter"/>
                <a:ea typeface="Inter"/>
                <a:cs typeface="Inter"/>
                <a:sym typeface="Inter"/>
              </a:rPr>
              <a:t> – Jackson won the most popular votes and electoral votes, but he didn’t have enough to win outright. The decision was made by the House of Representatives.</a:t>
            </a:r>
            <a:endParaRPr sz="2300">
              <a:solidFill>
                <a:schemeClr val="dk1"/>
              </a:solidFill>
              <a:latin typeface="Inter"/>
              <a:ea typeface="Inter"/>
              <a:cs typeface="Inter"/>
              <a:sym typeface="Inter"/>
            </a:endParaRPr>
          </a:p>
          <a:p>
            <a:pPr indent="0" lvl="0" marL="457200" rtl="0" algn="l">
              <a:lnSpc>
                <a:spcPct val="115000"/>
              </a:lnSpc>
              <a:spcBef>
                <a:spcPts val="0"/>
              </a:spcBef>
              <a:spcAft>
                <a:spcPts val="0"/>
              </a:spcAft>
              <a:buNone/>
            </a:pPr>
            <a:r>
              <a:t/>
            </a:r>
            <a:endParaRPr sz="2300">
              <a:solidFill>
                <a:schemeClr val="dk1"/>
              </a:solidFill>
              <a:latin typeface="Inter"/>
              <a:ea typeface="Inter"/>
              <a:cs typeface="Inter"/>
              <a:sym typeface="Inter"/>
            </a:endParaRPr>
          </a:p>
          <a:p>
            <a:pPr indent="-374650" lvl="0" marL="457200" rtl="0" algn="l">
              <a:lnSpc>
                <a:spcPct val="115000"/>
              </a:lnSpc>
              <a:spcBef>
                <a:spcPts val="0"/>
              </a:spcBef>
              <a:spcAft>
                <a:spcPts val="0"/>
              </a:spcAft>
              <a:buClr>
                <a:schemeClr val="dk1"/>
              </a:buClr>
              <a:buSzPts val="2300"/>
              <a:buFont typeface="Inter"/>
              <a:buChar char="●"/>
            </a:pPr>
            <a:r>
              <a:rPr b="1" lang="en-US" sz="2300">
                <a:solidFill>
                  <a:srgbClr val="E95C3D"/>
                </a:solidFill>
                <a:latin typeface="Inter"/>
                <a:ea typeface="Inter"/>
                <a:cs typeface="Inter"/>
                <a:sym typeface="Inter"/>
              </a:rPr>
              <a:t>A Secret Deal?</a:t>
            </a:r>
            <a:r>
              <a:rPr lang="en-US" sz="2300">
                <a:solidFill>
                  <a:schemeClr val="dk1"/>
                </a:solidFill>
                <a:latin typeface="Inter"/>
                <a:ea typeface="Inter"/>
                <a:cs typeface="Inter"/>
                <a:sym typeface="Inter"/>
              </a:rPr>
              <a:t> – Henry Clay, who was Speaker of the House, helped John Quincy Adams win the presidency. Soon after, Adams made Clay Secretary of State.</a:t>
            </a:r>
            <a:endParaRPr sz="2300">
              <a:solidFill>
                <a:schemeClr val="dk1"/>
              </a:solidFill>
              <a:latin typeface="Inter"/>
              <a:ea typeface="Inter"/>
              <a:cs typeface="Inter"/>
              <a:sym typeface="Inter"/>
            </a:endParaRPr>
          </a:p>
          <a:p>
            <a:pPr indent="0" lvl="0" marL="457200" rtl="0" algn="l">
              <a:lnSpc>
                <a:spcPct val="115000"/>
              </a:lnSpc>
              <a:spcBef>
                <a:spcPts val="0"/>
              </a:spcBef>
              <a:spcAft>
                <a:spcPts val="0"/>
              </a:spcAft>
              <a:buNone/>
            </a:pPr>
            <a:r>
              <a:t/>
            </a:r>
            <a:endParaRPr sz="2300">
              <a:solidFill>
                <a:schemeClr val="dk1"/>
              </a:solidFill>
              <a:latin typeface="Inter"/>
              <a:ea typeface="Inter"/>
              <a:cs typeface="Inter"/>
              <a:sym typeface="Inter"/>
            </a:endParaRPr>
          </a:p>
          <a:p>
            <a:pPr indent="-374650" lvl="0" marL="457200" rtl="0" algn="l">
              <a:lnSpc>
                <a:spcPct val="115000"/>
              </a:lnSpc>
              <a:spcBef>
                <a:spcPts val="0"/>
              </a:spcBef>
              <a:spcAft>
                <a:spcPts val="0"/>
              </a:spcAft>
              <a:buClr>
                <a:schemeClr val="dk1"/>
              </a:buClr>
              <a:buSzPts val="2300"/>
              <a:buFont typeface="Inter"/>
              <a:buChar char="●"/>
            </a:pPr>
            <a:r>
              <a:rPr b="1" lang="en-US" sz="2300">
                <a:solidFill>
                  <a:srgbClr val="E95C3D"/>
                </a:solidFill>
                <a:latin typeface="Inter"/>
                <a:ea typeface="Inter"/>
                <a:cs typeface="Inter"/>
                <a:sym typeface="Inter"/>
              </a:rPr>
              <a:t>Jackson’s Supporters Were Angry</a:t>
            </a:r>
            <a:r>
              <a:rPr lang="en-US" sz="2300">
                <a:solidFill>
                  <a:schemeClr val="dk1"/>
                </a:solidFill>
                <a:latin typeface="Inter"/>
                <a:ea typeface="Inter"/>
                <a:cs typeface="Inter"/>
                <a:sym typeface="Inter"/>
              </a:rPr>
              <a:t> – They believed Adams and Clay had made a “Corrupt Bargain”, trading political favors to steal the presidency.</a:t>
            </a:r>
            <a:endParaRPr sz="2300">
              <a:solidFill>
                <a:schemeClr val="dk1"/>
              </a:solidFill>
              <a:latin typeface="Inter"/>
              <a:ea typeface="Inter"/>
              <a:cs typeface="Inter"/>
              <a:sym typeface="Inter"/>
            </a:endParaRPr>
          </a:p>
        </p:txBody>
      </p:sp>
      <p:sp>
        <p:nvSpPr>
          <p:cNvPr id="384" name="Google Shape;384;p54"/>
          <p:cNvSpPr txBox="1"/>
          <p:nvPr/>
        </p:nvSpPr>
        <p:spPr>
          <a:xfrm>
            <a:off x="1220400" y="7949575"/>
            <a:ext cx="6703200" cy="400200"/>
          </a:xfrm>
          <a:prstGeom prst="rect">
            <a:avLst/>
          </a:prstGeom>
          <a:solidFill>
            <a:schemeClr val="lt1"/>
          </a:solidFill>
          <a:ln>
            <a:noFill/>
          </a:ln>
        </p:spPr>
        <p:txBody>
          <a:bodyPr anchorCtr="0" anchor="t" bIns="91450" lIns="91450" spcFirstLastPara="1" rIns="91450" wrap="square" tIns="91450">
            <a:spAutoFit/>
          </a:bodyPr>
          <a:lstStyle/>
          <a:p>
            <a:pPr indent="0" lvl="0" marL="0" rtl="0" algn="l">
              <a:spcBef>
                <a:spcPts val="0"/>
              </a:spcBef>
              <a:spcAft>
                <a:spcPts val="0"/>
              </a:spcAft>
              <a:buNone/>
            </a:pPr>
            <a:r>
              <a:rPr i="1" lang="en-US">
                <a:solidFill>
                  <a:schemeClr val="dk1"/>
                </a:solidFill>
                <a:highlight>
                  <a:srgbClr val="FFFFFF"/>
                </a:highlight>
                <a:latin typeface="Inter"/>
                <a:ea typeface="Inter"/>
                <a:cs typeface="Inter"/>
                <a:sym typeface="Inter"/>
              </a:rPr>
              <a:t>Note: </a:t>
            </a:r>
            <a:r>
              <a:rPr i="1" lang="en-US">
                <a:solidFill>
                  <a:schemeClr val="dk1"/>
                </a:solidFill>
                <a:highlight>
                  <a:srgbClr val="FFFFFF"/>
                </a:highlight>
                <a:latin typeface="Inter"/>
                <a:ea typeface="Inter"/>
                <a:cs typeface="Inter"/>
                <a:sym typeface="Inter"/>
              </a:rPr>
              <a:t>In this caricature, Henry Clay sews Andrew Jackson’s mouth shut.</a:t>
            </a:r>
            <a:endParaRPr>
              <a:solidFill>
                <a:schemeClr val="dk1"/>
              </a:solidFill>
              <a:latin typeface="Inter"/>
              <a:ea typeface="Inter"/>
              <a:cs typeface="Inter"/>
              <a:sym typeface="Inter"/>
            </a:endParaRPr>
          </a:p>
        </p:txBody>
      </p:sp>
      <p:sp>
        <p:nvSpPr>
          <p:cNvPr id="385" name="Google Shape;385;p54"/>
          <p:cNvSpPr txBox="1"/>
          <p:nvPr/>
        </p:nvSpPr>
        <p:spPr>
          <a:xfrm>
            <a:off x="1728750" y="422150"/>
            <a:ext cx="14830500" cy="12930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00">
                <a:solidFill>
                  <a:srgbClr val="231F20"/>
                </a:solidFill>
                <a:latin typeface="Halant"/>
                <a:ea typeface="Halant"/>
                <a:cs typeface="Halant"/>
                <a:sym typeface="Halant"/>
              </a:rPr>
              <a:t>THE “CORRUPT BARGAIN”</a:t>
            </a:r>
            <a:endParaRPr sz="1400"/>
          </a:p>
        </p:txBody>
      </p:sp>
      <p:pic>
        <p:nvPicPr>
          <p:cNvPr id="386" name="Google Shape;386;p54"/>
          <p:cNvPicPr preferRelativeResize="0"/>
          <p:nvPr/>
        </p:nvPicPr>
        <p:blipFill rotWithShape="1">
          <a:blip r:embed="rId4">
            <a:alphaModFix/>
          </a:blip>
          <a:srcRect b="0" l="28133" r="28120" t="0"/>
          <a:stretch/>
        </p:blipFill>
        <p:spPr>
          <a:xfrm>
            <a:off x="1979975" y="1715150"/>
            <a:ext cx="4707902" cy="6177418"/>
          </a:xfrm>
          <a:prstGeom prst="rect">
            <a:avLst/>
          </a:prstGeom>
          <a:noFill/>
          <a:ln>
            <a:noFill/>
          </a:ln>
        </p:spPr>
      </p:pic>
      <p:sp>
        <p:nvSpPr>
          <p:cNvPr id="387" name="Google Shape;387;p54"/>
          <p:cNvSpPr txBox="1"/>
          <p:nvPr/>
        </p:nvSpPr>
        <p:spPr>
          <a:xfrm>
            <a:off x="974625" y="8349775"/>
            <a:ext cx="71244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800">
                <a:solidFill>
                  <a:schemeClr val="dk1"/>
                </a:solidFill>
                <a:latin typeface="Inter"/>
                <a:ea typeface="Inter"/>
                <a:cs typeface="Inter"/>
                <a:sym typeface="Inter"/>
              </a:rPr>
              <a:t>Source: David Claypoole Johnston, “Symptoms of a Locked Jaw. Plain Sewing Done Here,” 1834. Library of Congress.</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1" name="Shape 391"/>
        <p:cNvGrpSpPr/>
        <p:nvPr/>
      </p:nvGrpSpPr>
      <p:grpSpPr>
        <a:xfrm>
          <a:off x="0" y="0"/>
          <a:ext cx="0" cy="0"/>
          <a:chOff x="0" y="0"/>
          <a:chExt cx="0" cy="0"/>
        </a:xfrm>
      </p:grpSpPr>
      <p:sp>
        <p:nvSpPr>
          <p:cNvPr id="392" name="Google Shape;392;p55"/>
          <p:cNvSpPr txBox="1"/>
          <p:nvPr/>
        </p:nvSpPr>
        <p:spPr>
          <a:xfrm>
            <a:off x="2247900" y="419100"/>
            <a:ext cx="13179600" cy="12930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00">
                <a:solidFill>
                  <a:srgbClr val="231F20"/>
                </a:solidFill>
                <a:latin typeface="Halant"/>
                <a:ea typeface="Halant"/>
                <a:cs typeface="Halant"/>
                <a:sym typeface="Halant"/>
              </a:rPr>
              <a:t>THE ELECTION OF 1828</a:t>
            </a:r>
            <a:endParaRPr sz="1400"/>
          </a:p>
        </p:txBody>
      </p:sp>
      <p:sp>
        <p:nvSpPr>
          <p:cNvPr id="393" name="Google Shape;393;p55"/>
          <p:cNvSpPr/>
          <p:nvPr/>
        </p:nvSpPr>
        <p:spPr>
          <a:xfrm>
            <a:off x="13764167" y="6571628"/>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394" name="Google Shape;394;p55"/>
          <p:cNvGrpSpPr/>
          <p:nvPr/>
        </p:nvGrpSpPr>
        <p:grpSpPr>
          <a:xfrm>
            <a:off x="15859155" y="-98041"/>
            <a:ext cx="1562625" cy="1771271"/>
            <a:chOff x="0" y="-130721"/>
            <a:chExt cx="2083500" cy="2361695"/>
          </a:xfrm>
        </p:grpSpPr>
        <p:grpSp>
          <p:nvGrpSpPr>
            <p:cNvPr id="395" name="Google Shape;395;p55"/>
            <p:cNvGrpSpPr/>
            <p:nvPr/>
          </p:nvGrpSpPr>
          <p:grpSpPr>
            <a:xfrm>
              <a:off x="75599" y="-130721"/>
              <a:ext cx="1932614" cy="2361695"/>
              <a:chOff x="0" y="-47625"/>
              <a:chExt cx="704100" cy="860425"/>
            </a:xfrm>
          </p:grpSpPr>
          <p:sp>
            <p:nvSpPr>
              <p:cNvPr id="396" name="Google Shape;396;p5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E95C3D"/>
              </a:solidFill>
              <a:ln>
                <a:noFill/>
              </a:ln>
            </p:spPr>
            <p:txBody>
              <a:bodyPr anchorCtr="0" anchor="ctr" bIns="91450" lIns="91450" spcFirstLastPara="1" rIns="91450" wrap="square" tIns="91450">
                <a:noAutofit/>
              </a:bodyPr>
              <a:lstStyle/>
              <a:p>
                <a:pPr indent="0" lvl="0" marL="0" rtl="0" algn="l">
                  <a:spcBef>
                    <a:spcPts val="0"/>
                  </a:spcBef>
                  <a:spcAft>
                    <a:spcPts val="0"/>
                  </a:spcAft>
                  <a:buNone/>
                </a:pPr>
                <a:r>
                  <a:t/>
                </a:r>
                <a:endParaRPr/>
              </a:p>
            </p:txBody>
          </p:sp>
          <p:sp>
            <p:nvSpPr>
              <p:cNvPr id="397" name="Google Shape;397;p55"/>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98" name="Google Shape;398;p55"/>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600">
                  <a:solidFill>
                    <a:srgbClr val="231F20"/>
                  </a:solidFill>
                  <a:latin typeface="Halant"/>
                  <a:ea typeface="Halant"/>
                  <a:cs typeface="Halant"/>
                  <a:sym typeface="Halant"/>
                </a:rPr>
                <a:t>5</a:t>
              </a:r>
              <a:endParaRPr sz="1400"/>
            </a:p>
          </p:txBody>
        </p:sp>
      </p:grpSp>
      <p:sp>
        <p:nvSpPr>
          <p:cNvPr id="399" name="Google Shape;399;p55"/>
          <p:cNvSpPr/>
          <p:nvPr/>
        </p:nvSpPr>
        <p:spPr>
          <a:xfrm>
            <a:off x="-2628900" y="-144908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400" name="Google Shape;400;p55"/>
          <p:cNvGrpSpPr/>
          <p:nvPr/>
        </p:nvGrpSpPr>
        <p:grpSpPr>
          <a:xfrm>
            <a:off x="-254016" y="9230009"/>
            <a:ext cx="18796043" cy="937448"/>
            <a:chOff x="204" y="0"/>
            <a:chExt cx="25061391" cy="1249931"/>
          </a:xfrm>
        </p:grpSpPr>
        <p:grpSp>
          <p:nvGrpSpPr>
            <p:cNvPr id="401" name="Google Shape;401;p55"/>
            <p:cNvGrpSpPr/>
            <p:nvPr/>
          </p:nvGrpSpPr>
          <p:grpSpPr>
            <a:xfrm rot="5400000">
              <a:off x="12002369" y="-11663474"/>
              <a:ext cx="1249931" cy="24576878"/>
              <a:chOff x="0" y="-38100"/>
              <a:chExt cx="246900" cy="4854692"/>
            </a:xfrm>
          </p:grpSpPr>
          <p:sp>
            <p:nvSpPr>
              <p:cNvPr id="402" name="Google Shape;402;p55"/>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03" name="Google Shape;403;p55"/>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04" name="Google Shape;404;p55"/>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800" u="none" cap="none" strike="noStrike">
                  <a:solidFill>
                    <a:srgbClr val="231F20"/>
                  </a:solidFill>
                  <a:latin typeface="Halant"/>
                  <a:ea typeface="Halant"/>
                  <a:cs typeface="Halant"/>
                  <a:sym typeface="Halant"/>
                </a:rPr>
                <a:t>© Thinking Nation </a:t>
              </a:r>
              <a:r>
                <a:rPr b="1" lang="en-US" sz="2800">
                  <a:solidFill>
                    <a:srgbClr val="231F20"/>
                  </a:solidFill>
                  <a:latin typeface="Halant"/>
                  <a:ea typeface="Halant"/>
                  <a:cs typeface="Halant"/>
                  <a:sym typeface="Halant"/>
                </a:rPr>
                <a:t>2025</a:t>
              </a:r>
              <a:endParaRPr sz="1400"/>
            </a:p>
          </p:txBody>
        </p:sp>
        <p:cxnSp>
          <p:nvCxnSpPr>
            <p:cNvPr id="405" name="Google Shape;405;p55"/>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06" name="Google Shape;406;p55"/>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407" name="Google Shape;407;p55"/>
          <p:cNvSpPr txBox="1"/>
          <p:nvPr/>
        </p:nvSpPr>
        <p:spPr>
          <a:xfrm>
            <a:off x="655925" y="1783400"/>
            <a:ext cx="7964100" cy="6927300"/>
          </a:xfrm>
          <a:prstGeom prst="rect">
            <a:avLst/>
          </a:prstGeom>
          <a:noFill/>
          <a:ln>
            <a:noFill/>
          </a:ln>
        </p:spPr>
        <p:txBody>
          <a:bodyPr anchorCtr="0" anchor="t" bIns="91450" lIns="91450" spcFirstLastPara="1" rIns="91450" wrap="square" tIns="91450">
            <a:noAutofit/>
          </a:bodyPr>
          <a:lstStyle/>
          <a:p>
            <a:pPr indent="-368300" lvl="0" marL="457200" rtl="0" algn="l">
              <a:lnSpc>
                <a:spcPct val="115000"/>
              </a:lnSpc>
              <a:spcBef>
                <a:spcPts val="0"/>
              </a:spcBef>
              <a:spcAft>
                <a:spcPts val="0"/>
              </a:spcAft>
              <a:buSzPts val="2200"/>
              <a:buFont typeface="Inter"/>
              <a:buChar char="●"/>
            </a:pPr>
            <a:r>
              <a:rPr b="1" lang="en-US" sz="2200">
                <a:solidFill>
                  <a:srgbClr val="E95C3D"/>
                </a:solidFill>
                <a:latin typeface="Inter"/>
                <a:ea typeface="Inter"/>
                <a:cs typeface="Inter"/>
                <a:sym typeface="Inter"/>
              </a:rPr>
              <a:t>Rematch of Rivals</a:t>
            </a:r>
            <a:r>
              <a:rPr lang="en-US" sz="2200">
                <a:solidFill>
                  <a:srgbClr val="E95C3D"/>
                </a:solidFill>
                <a:latin typeface="Inter"/>
                <a:ea typeface="Inter"/>
                <a:cs typeface="Inter"/>
                <a:sym typeface="Inter"/>
              </a:rPr>
              <a:t>:</a:t>
            </a:r>
            <a:r>
              <a:rPr lang="en-US" sz="2200">
                <a:solidFill>
                  <a:schemeClr val="dk1"/>
                </a:solidFill>
                <a:latin typeface="Inter"/>
                <a:ea typeface="Inter"/>
                <a:cs typeface="Inter"/>
                <a:sym typeface="Inter"/>
              </a:rPr>
              <a:t> Andrew Jackson versus President John Quincy Adams.</a:t>
            </a:r>
            <a:br>
              <a:rPr lang="en-US" sz="2200">
                <a:solidFill>
                  <a:schemeClr val="dk1"/>
                </a:solidFill>
                <a:latin typeface="Inter"/>
                <a:ea typeface="Inter"/>
                <a:cs typeface="Inter"/>
                <a:sym typeface="Inter"/>
              </a:rPr>
            </a:br>
            <a:endParaRPr sz="2200">
              <a:solidFill>
                <a:schemeClr val="dk1"/>
              </a:solidFill>
              <a:latin typeface="Inter"/>
              <a:ea typeface="Inter"/>
              <a:cs typeface="Inter"/>
              <a:sym typeface="Inter"/>
            </a:endParaRPr>
          </a:p>
          <a:p>
            <a:pPr indent="-368300" lvl="0" marL="457200" rtl="0" algn="l">
              <a:lnSpc>
                <a:spcPct val="115000"/>
              </a:lnSpc>
              <a:spcBef>
                <a:spcPts val="0"/>
              </a:spcBef>
              <a:spcAft>
                <a:spcPts val="0"/>
              </a:spcAft>
              <a:buSzPts val="2200"/>
              <a:buFont typeface="Inter"/>
              <a:buChar char="●"/>
            </a:pPr>
            <a:r>
              <a:rPr b="1" lang="en-US" sz="2200">
                <a:solidFill>
                  <a:srgbClr val="E95C3D"/>
                </a:solidFill>
                <a:latin typeface="Inter"/>
                <a:ea typeface="Inter"/>
                <a:cs typeface="Inter"/>
                <a:sym typeface="Inter"/>
              </a:rPr>
              <a:t>Bitter Campaign</a:t>
            </a:r>
            <a:r>
              <a:rPr lang="en-US" sz="2200">
                <a:solidFill>
                  <a:srgbClr val="E95C3D"/>
                </a:solidFill>
                <a:latin typeface="Inter"/>
                <a:ea typeface="Inter"/>
                <a:cs typeface="Inter"/>
                <a:sym typeface="Inter"/>
              </a:rPr>
              <a:t>:</a:t>
            </a:r>
            <a:r>
              <a:rPr lang="en-US" sz="2200">
                <a:solidFill>
                  <a:schemeClr val="dk1"/>
                </a:solidFill>
                <a:latin typeface="Inter"/>
                <a:ea typeface="Inter"/>
                <a:cs typeface="Inter"/>
                <a:sym typeface="Inter"/>
              </a:rPr>
              <a:t> Both sides engaged in intense personal attacks, marking one of the dirtiest campaigns in U.S. history.</a:t>
            </a:r>
            <a:br>
              <a:rPr lang="en-US" sz="2200">
                <a:solidFill>
                  <a:schemeClr val="dk1"/>
                </a:solidFill>
                <a:latin typeface="Inter"/>
                <a:ea typeface="Inter"/>
                <a:cs typeface="Inter"/>
                <a:sym typeface="Inter"/>
              </a:rPr>
            </a:br>
            <a:endParaRPr sz="2200">
              <a:solidFill>
                <a:schemeClr val="dk1"/>
              </a:solidFill>
              <a:latin typeface="Inter"/>
              <a:ea typeface="Inter"/>
              <a:cs typeface="Inter"/>
              <a:sym typeface="Inter"/>
            </a:endParaRPr>
          </a:p>
          <a:p>
            <a:pPr indent="-368300" lvl="0" marL="457200" rtl="0" algn="l">
              <a:lnSpc>
                <a:spcPct val="115000"/>
              </a:lnSpc>
              <a:spcBef>
                <a:spcPts val="0"/>
              </a:spcBef>
              <a:spcAft>
                <a:spcPts val="0"/>
              </a:spcAft>
              <a:buSzPts val="2200"/>
              <a:buFont typeface="Inter"/>
              <a:buChar char="●"/>
            </a:pPr>
            <a:r>
              <a:rPr b="1" lang="en-US" sz="2200">
                <a:solidFill>
                  <a:srgbClr val="E95C3D"/>
                </a:solidFill>
                <a:latin typeface="Inter"/>
                <a:ea typeface="Inter"/>
                <a:cs typeface="Inter"/>
                <a:sym typeface="Inter"/>
              </a:rPr>
              <a:t>Increased Voter Turnout</a:t>
            </a:r>
            <a:r>
              <a:rPr lang="en-US" sz="2200">
                <a:solidFill>
                  <a:srgbClr val="E95C3D"/>
                </a:solidFill>
                <a:latin typeface="Inter"/>
                <a:ea typeface="Inter"/>
                <a:cs typeface="Inter"/>
                <a:sym typeface="Inter"/>
              </a:rPr>
              <a:t>: </a:t>
            </a:r>
            <a:r>
              <a:rPr lang="en-US" sz="2200">
                <a:solidFill>
                  <a:schemeClr val="dk1"/>
                </a:solidFill>
                <a:latin typeface="Inter"/>
                <a:ea typeface="Inter"/>
                <a:cs typeface="Inter"/>
                <a:sym typeface="Inter"/>
              </a:rPr>
              <a:t>Many states expanded voting rights to all white men, regardless of property ownership. </a:t>
            </a:r>
            <a:r>
              <a:rPr b="1" lang="en-US" sz="2200" u="sng">
                <a:solidFill>
                  <a:schemeClr val="dk1"/>
                </a:solidFill>
                <a:latin typeface="Inter"/>
                <a:ea typeface="Inter"/>
                <a:cs typeface="Inter"/>
                <a:sym typeface="Inter"/>
              </a:rPr>
              <a:t>1,155,350 Voters</a:t>
            </a:r>
            <a:br>
              <a:rPr lang="en-US" sz="2200">
                <a:solidFill>
                  <a:schemeClr val="dk1"/>
                </a:solidFill>
                <a:latin typeface="Inter"/>
                <a:ea typeface="Inter"/>
                <a:cs typeface="Inter"/>
                <a:sym typeface="Inter"/>
              </a:rPr>
            </a:br>
            <a:endParaRPr sz="2200">
              <a:solidFill>
                <a:schemeClr val="dk1"/>
              </a:solidFill>
              <a:latin typeface="Inter"/>
              <a:ea typeface="Inter"/>
              <a:cs typeface="Inter"/>
              <a:sym typeface="Inter"/>
            </a:endParaRPr>
          </a:p>
          <a:p>
            <a:pPr indent="-368300" lvl="0" marL="457200" rtl="0" algn="l">
              <a:lnSpc>
                <a:spcPct val="115000"/>
              </a:lnSpc>
              <a:spcBef>
                <a:spcPts val="0"/>
              </a:spcBef>
              <a:spcAft>
                <a:spcPts val="0"/>
              </a:spcAft>
              <a:buSzPts val="2200"/>
              <a:buFont typeface="Inter"/>
              <a:buChar char="●"/>
            </a:pPr>
            <a:r>
              <a:rPr b="1" lang="en-US" sz="2200">
                <a:solidFill>
                  <a:srgbClr val="E95C3D"/>
                </a:solidFill>
                <a:latin typeface="Inter"/>
                <a:ea typeface="Inter"/>
                <a:cs typeface="Inter"/>
                <a:sym typeface="Inter"/>
              </a:rPr>
              <a:t>Jackson's Victory</a:t>
            </a:r>
            <a:r>
              <a:rPr lang="en-US" sz="2200">
                <a:solidFill>
                  <a:srgbClr val="E95C3D"/>
                </a:solidFill>
                <a:latin typeface="Inter"/>
                <a:ea typeface="Inter"/>
                <a:cs typeface="Inter"/>
                <a:sym typeface="Inter"/>
              </a:rPr>
              <a:t>: </a:t>
            </a:r>
            <a:r>
              <a:rPr lang="en-US" sz="2200">
                <a:solidFill>
                  <a:schemeClr val="dk1"/>
                </a:solidFill>
                <a:latin typeface="Inter"/>
                <a:ea typeface="Inter"/>
                <a:cs typeface="Inter"/>
                <a:sym typeface="Inter"/>
              </a:rPr>
              <a:t>Andrew Jackson won decisively, securing 56% of the popular vote and 68% of the electoral vote, carrying most states outside of New England. </a:t>
            </a:r>
            <a:endParaRPr sz="2200">
              <a:solidFill>
                <a:schemeClr val="dk1"/>
              </a:solidFill>
              <a:latin typeface="Inter"/>
              <a:ea typeface="Inter"/>
              <a:cs typeface="Inter"/>
              <a:sym typeface="Inter"/>
            </a:endParaRPr>
          </a:p>
          <a:p>
            <a:pPr indent="0" lvl="0" marL="457200" rtl="0" algn="l">
              <a:lnSpc>
                <a:spcPct val="115000"/>
              </a:lnSpc>
              <a:spcBef>
                <a:spcPts val="0"/>
              </a:spcBef>
              <a:spcAft>
                <a:spcPts val="0"/>
              </a:spcAft>
              <a:buNone/>
            </a:pPr>
            <a:r>
              <a:t/>
            </a:r>
            <a:endParaRPr sz="2200">
              <a:solidFill>
                <a:schemeClr val="dk1"/>
              </a:solidFill>
              <a:latin typeface="Inter"/>
              <a:ea typeface="Inter"/>
              <a:cs typeface="Inter"/>
              <a:sym typeface="Inter"/>
            </a:endParaRPr>
          </a:p>
          <a:p>
            <a:pPr indent="-368300" lvl="0" marL="457200" rtl="0" algn="l">
              <a:lnSpc>
                <a:spcPct val="115000"/>
              </a:lnSpc>
              <a:spcBef>
                <a:spcPts val="0"/>
              </a:spcBef>
              <a:spcAft>
                <a:spcPts val="0"/>
              </a:spcAft>
              <a:buClr>
                <a:schemeClr val="dk1"/>
              </a:buClr>
              <a:buSzPts val="2200"/>
              <a:buFont typeface="Inter"/>
              <a:buChar char="●"/>
            </a:pPr>
            <a:r>
              <a:rPr b="1" lang="en-US" sz="2200">
                <a:solidFill>
                  <a:srgbClr val="E95C3D"/>
                </a:solidFill>
                <a:latin typeface="Inter"/>
                <a:ea typeface="Inter"/>
                <a:cs typeface="Inter"/>
                <a:sym typeface="Inter"/>
              </a:rPr>
              <a:t>Birth of Modern Politics</a:t>
            </a:r>
            <a:r>
              <a:rPr lang="en-US" sz="2200">
                <a:solidFill>
                  <a:srgbClr val="E95C3D"/>
                </a:solidFill>
                <a:latin typeface="Inter"/>
                <a:ea typeface="Inter"/>
                <a:cs typeface="Inter"/>
                <a:sym typeface="Inter"/>
              </a:rPr>
              <a:t>:</a:t>
            </a:r>
            <a:r>
              <a:rPr lang="en-US" sz="2200">
                <a:solidFill>
                  <a:schemeClr val="dk1"/>
                </a:solidFill>
                <a:latin typeface="Inter"/>
                <a:ea typeface="Inter"/>
                <a:cs typeface="Inter"/>
                <a:sym typeface="Inter"/>
              </a:rPr>
              <a:t> Marked the rise of the Democratic Party and a shift toward greater public involvement in politics. </a:t>
            </a:r>
            <a:endParaRPr sz="2200">
              <a:solidFill>
                <a:schemeClr val="dk1"/>
              </a:solidFill>
              <a:latin typeface="Inter"/>
              <a:ea typeface="Inter"/>
              <a:cs typeface="Inter"/>
              <a:sym typeface="Inter"/>
            </a:endParaRPr>
          </a:p>
        </p:txBody>
      </p:sp>
      <p:sp>
        <p:nvSpPr>
          <p:cNvPr id="408" name="Google Shape;408;p55"/>
          <p:cNvSpPr txBox="1"/>
          <p:nvPr/>
        </p:nvSpPr>
        <p:spPr>
          <a:xfrm>
            <a:off x="8772422" y="6571625"/>
            <a:ext cx="8403600" cy="2016300"/>
          </a:xfrm>
          <a:prstGeom prst="rect">
            <a:avLst/>
          </a:prstGeom>
          <a:solidFill>
            <a:schemeClr val="lt1"/>
          </a:solidFill>
          <a:ln>
            <a:noFill/>
          </a:ln>
        </p:spPr>
        <p:txBody>
          <a:bodyPr anchorCtr="0" anchor="t" bIns="91450" lIns="91450" spcFirstLastPara="1" rIns="91450" wrap="square" tIns="91450">
            <a:spAutoFit/>
          </a:bodyPr>
          <a:lstStyle/>
          <a:p>
            <a:pPr indent="0" lvl="0" marL="0" rtl="0" algn="l">
              <a:spcBef>
                <a:spcPts val="0"/>
              </a:spcBef>
              <a:spcAft>
                <a:spcPts val="0"/>
              </a:spcAft>
              <a:buNone/>
            </a:pPr>
            <a:r>
              <a:rPr lang="en-US" sz="1700">
                <a:solidFill>
                  <a:schemeClr val="dk1"/>
                </a:solidFill>
                <a:latin typeface="Inter"/>
                <a:ea typeface="Inter"/>
                <a:cs typeface="Inter"/>
                <a:sym typeface="Inter"/>
              </a:rPr>
              <a:t>Source: John Binnes, “An </a:t>
            </a:r>
            <a:r>
              <a:rPr lang="en-US" sz="1700">
                <a:solidFill>
                  <a:schemeClr val="dk1"/>
                </a:solidFill>
                <a:latin typeface="Inter"/>
                <a:ea typeface="Inter"/>
                <a:cs typeface="Inter"/>
                <a:sym typeface="Inter"/>
              </a:rPr>
              <a:t>account</a:t>
            </a:r>
            <a:r>
              <a:rPr lang="en-US" sz="1700">
                <a:solidFill>
                  <a:schemeClr val="dk1"/>
                </a:solidFill>
                <a:latin typeface="Inter"/>
                <a:ea typeface="Inter"/>
                <a:cs typeface="Inter"/>
                <a:sym typeface="Inter"/>
              </a:rPr>
              <a:t> of some of the Bloody Deeds of General Jackson,” Virginia Museum of History and Culture, 1828. Public Domain.</a:t>
            </a:r>
            <a:br>
              <a:rPr lang="en-US" sz="1700">
                <a:solidFill>
                  <a:schemeClr val="dk1"/>
                </a:solidFill>
                <a:latin typeface="Inter"/>
                <a:ea typeface="Inter"/>
                <a:cs typeface="Inter"/>
                <a:sym typeface="Inter"/>
              </a:rPr>
            </a:br>
            <a:endParaRPr sz="1700">
              <a:solidFill>
                <a:schemeClr val="dk1"/>
              </a:solidFill>
              <a:latin typeface="Inter"/>
              <a:ea typeface="Inter"/>
              <a:cs typeface="Inter"/>
              <a:sym typeface="Inter"/>
            </a:endParaRPr>
          </a:p>
          <a:p>
            <a:pPr indent="0" lvl="0" marL="0" rtl="0" algn="l">
              <a:spcBef>
                <a:spcPts val="0"/>
              </a:spcBef>
              <a:spcAft>
                <a:spcPts val="0"/>
              </a:spcAft>
              <a:buNone/>
            </a:pPr>
            <a:r>
              <a:rPr i="1" lang="en-US" sz="1700">
                <a:solidFill>
                  <a:srgbClr val="313131"/>
                </a:solidFill>
                <a:highlight>
                  <a:srgbClr val="FFFFFF"/>
                </a:highlight>
                <a:latin typeface="Inter"/>
                <a:ea typeface="Inter"/>
                <a:cs typeface="Inter"/>
                <a:sym typeface="Inter"/>
              </a:rPr>
              <a:t>Note: A widely distributed broadside that featured six coffins on it, known as the “Coffin Handbill,” claimed that Jackson had six soldiers executed during the War of 1812 who had completed their service and wanted to go home but were falsely accused of desertion.</a:t>
            </a:r>
            <a:endParaRPr i="1" sz="1700">
              <a:latin typeface="Inter"/>
              <a:ea typeface="Inter"/>
              <a:cs typeface="Inter"/>
              <a:sym typeface="Inter"/>
            </a:endParaRPr>
          </a:p>
        </p:txBody>
      </p:sp>
      <p:pic>
        <p:nvPicPr>
          <p:cNvPr id="409" name="Google Shape;409;p55"/>
          <p:cNvPicPr preferRelativeResize="0"/>
          <p:nvPr/>
        </p:nvPicPr>
        <p:blipFill>
          <a:blip r:embed="rId4">
            <a:alphaModFix/>
          </a:blip>
          <a:stretch>
            <a:fillRect/>
          </a:stretch>
        </p:blipFill>
        <p:spPr>
          <a:xfrm>
            <a:off x="8772425" y="1864500"/>
            <a:ext cx="8403679" cy="4554728"/>
          </a:xfrm>
          <a:prstGeom prst="rect">
            <a:avLst/>
          </a:prstGeom>
          <a:noFill/>
          <a:ln cap="flat" cmpd="sng" w="28575">
            <a:solidFill>
              <a:srgbClr val="000000"/>
            </a:solidFill>
            <a:prstDash val="solid"/>
            <a:round/>
            <a:headEnd len="sm" w="sm" type="none"/>
            <a:tailEnd len="sm" w="sm" type="none"/>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3" name="Shape 413"/>
        <p:cNvGrpSpPr/>
        <p:nvPr/>
      </p:nvGrpSpPr>
      <p:grpSpPr>
        <a:xfrm>
          <a:off x="0" y="0"/>
          <a:ext cx="0" cy="0"/>
          <a:chOff x="0" y="0"/>
          <a:chExt cx="0" cy="0"/>
        </a:xfrm>
      </p:grpSpPr>
      <p:sp>
        <p:nvSpPr>
          <p:cNvPr id="414" name="Google Shape;414;p56"/>
          <p:cNvSpPr txBox="1"/>
          <p:nvPr/>
        </p:nvSpPr>
        <p:spPr>
          <a:xfrm>
            <a:off x="1626000" y="442700"/>
            <a:ext cx="14830500" cy="12930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00">
                <a:solidFill>
                  <a:srgbClr val="231F20"/>
                </a:solidFill>
                <a:latin typeface="Halant"/>
                <a:ea typeface="Halant"/>
                <a:cs typeface="Halant"/>
                <a:sym typeface="Halant"/>
              </a:rPr>
              <a:t>JACKSONIAN DEMOCRACY</a:t>
            </a:r>
            <a:endParaRPr sz="1400"/>
          </a:p>
        </p:txBody>
      </p:sp>
      <p:sp>
        <p:nvSpPr>
          <p:cNvPr id="415" name="Google Shape;415;p56"/>
          <p:cNvSpPr/>
          <p:nvPr/>
        </p:nvSpPr>
        <p:spPr>
          <a:xfrm>
            <a:off x="13764167" y="6571628"/>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416" name="Google Shape;416;p56"/>
          <p:cNvGrpSpPr/>
          <p:nvPr/>
        </p:nvGrpSpPr>
        <p:grpSpPr>
          <a:xfrm>
            <a:off x="15859155" y="-98041"/>
            <a:ext cx="1562625" cy="1771271"/>
            <a:chOff x="0" y="-130721"/>
            <a:chExt cx="2083500" cy="2361695"/>
          </a:xfrm>
        </p:grpSpPr>
        <p:grpSp>
          <p:nvGrpSpPr>
            <p:cNvPr id="417" name="Google Shape;417;p56"/>
            <p:cNvGrpSpPr/>
            <p:nvPr/>
          </p:nvGrpSpPr>
          <p:grpSpPr>
            <a:xfrm>
              <a:off x="75599" y="-130721"/>
              <a:ext cx="1932614" cy="2361695"/>
              <a:chOff x="0" y="-47625"/>
              <a:chExt cx="704100" cy="860425"/>
            </a:xfrm>
          </p:grpSpPr>
          <p:sp>
            <p:nvSpPr>
              <p:cNvPr id="418" name="Google Shape;418;p5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E95C3D"/>
              </a:solidFill>
              <a:ln>
                <a:noFill/>
              </a:ln>
            </p:spPr>
            <p:txBody>
              <a:bodyPr anchorCtr="0" anchor="ctr" bIns="91450" lIns="91450" spcFirstLastPara="1" rIns="91450" wrap="square" tIns="91450">
                <a:noAutofit/>
              </a:bodyPr>
              <a:lstStyle/>
              <a:p>
                <a:pPr indent="0" lvl="0" marL="0" rtl="0" algn="l">
                  <a:spcBef>
                    <a:spcPts val="0"/>
                  </a:spcBef>
                  <a:spcAft>
                    <a:spcPts val="0"/>
                  </a:spcAft>
                  <a:buNone/>
                </a:pPr>
                <a:r>
                  <a:t/>
                </a:r>
                <a:endParaRPr/>
              </a:p>
            </p:txBody>
          </p:sp>
          <p:sp>
            <p:nvSpPr>
              <p:cNvPr id="419" name="Google Shape;419;p56"/>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20" name="Google Shape;420;p56"/>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600">
                  <a:solidFill>
                    <a:srgbClr val="231F20"/>
                  </a:solidFill>
                  <a:latin typeface="Halant"/>
                  <a:ea typeface="Halant"/>
                  <a:cs typeface="Halant"/>
                  <a:sym typeface="Halant"/>
                </a:rPr>
                <a:t>6</a:t>
              </a:r>
              <a:endParaRPr sz="1400"/>
            </a:p>
          </p:txBody>
        </p:sp>
      </p:grpSp>
      <p:sp>
        <p:nvSpPr>
          <p:cNvPr id="421" name="Google Shape;421;p56"/>
          <p:cNvSpPr/>
          <p:nvPr/>
        </p:nvSpPr>
        <p:spPr>
          <a:xfrm>
            <a:off x="-2628900" y="-144908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422" name="Google Shape;422;p56"/>
          <p:cNvGrpSpPr/>
          <p:nvPr/>
        </p:nvGrpSpPr>
        <p:grpSpPr>
          <a:xfrm>
            <a:off x="-254016" y="9230009"/>
            <a:ext cx="18796043" cy="937448"/>
            <a:chOff x="204" y="0"/>
            <a:chExt cx="25061391" cy="1249931"/>
          </a:xfrm>
        </p:grpSpPr>
        <p:grpSp>
          <p:nvGrpSpPr>
            <p:cNvPr id="423" name="Google Shape;423;p56"/>
            <p:cNvGrpSpPr/>
            <p:nvPr/>
          </p:nvGrpSpPr>
          <p:grpSpPr>
            <a:xfrm rot="5400000">
              <a:off x="12002369" y="-11663474"/>
              <a:ext cx="1249931" cy="24576878"/>
              <a:chOff x="0" y="-38100"/>
              <a:chExt cx="246900" cy="4854692"/>
            </a:xfrm>
          </p:grpSpPr>
          <p:sp>
            <p:nvSpPr>
              <p:cNvPr id="424" name="Google Shape;424;p5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25" name="Google Shape;425;p56"/>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26" name="Google Shape;426;p56"/>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800" u="none" cap="none" strike="noStrike">
                  <a:solidFill>
                    <a:srgbClr val="231F20"/>
                  </a:solidFill>
                  <a:latin typeface="Halant"/>
                  <a:ea typeface="Halant"/>
                  <a:cs typeface="Halant"/>
                  <a:sym typeface="Halant"/>
                </a:rPr>
                <a:t>© Thinking Nation </a:t>
              </a:r>
              <a:r>
                <a:rPr b="1" lang="en-US" sz="2800">
                  <a:solidFill>
                    <a:srgbClr val="231F20"/>
                  </a:solidFill>
                  <a:latin typeface="Halant"/>
                  <a:ea typeface="Halant"/>
                  <a:cs typeface="Halant"/>
                  <a:sym typeface="Halant"/>
                </a:rPr>
                <a:t>2025</a:t>
              </a:r>
              <a:endParaRPr sz="1400"/>
            </a:p>
          </p:txBody>
        </p:sp>
        <p:cxnSp>
          <p:nvCxnSpPr>
            <p:cNvPr id="427" name="Google Shape;427;p5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28" name="Google Shape;428;p5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429" name="Google Shape;429;p56"/>
          <p:cNvSpPr txBox="1"/>
          <p:nvPr/>
        </p:nvSpPr>
        <p:spPr>
          <a:xfrm>
            <a:off x="589950" y="2052850"/>
            <a:ext cx="10034400" cy="6996600"/>
          </a:xfrm>
          <a:prstGeom prst="rect">
            <a:avLst/>
          </a:prstGeom>
          <a:noFill/>
          <a:ln>
            <a:noFill/>
          </a:ln>
        </p:spPr>
        <p:txBody>
          <a:bodyPr anchorCtr="0" anchor="t" bIns="91450" lIns="91450" spcFirstLastPara="1" rIns="91450" wrap="square" tIns="91450">
            <a:noAutofit/>
          </a:bodyPr>
          <a:lstStyle/>
          <a:p>
            <a:pPr indent="-374650" lvl="0" marL="457200" rtl="0" algn="l">
              <a:lnSpc>
                <a:spcPct val="115000"/>
              </a:lnSpc>
              <a:spcBef>
                <a:spcPts val="0"/>
              </a:spcBef>
              <a:spcAft>
                <a:spcPts val="0"/>
              </a:spcAft>
              <a:buClr>
                <a:schemeClr val="dk1"/>
              </a:buClr>
              <a:buSzPts val="2300"/>
              <a:buFont typeface="Inter"/>
              <a:buChar char="●"/>
            </a:pPr>
            <a:r>
              <a:rPr b="1" lang="en-US" sz="2300">
                <a:solidFill>
                  <a:srgbClr val="E95C3D"/>
                </a:solidFill>
                <a:latin typeface="Inter"/>
                <a:ea typeface="Inter"/>
                <a:cs typeface="Inter"/>
                <a:sym typeface="Inter"/>
              </a:rPr>
              <a:t>Rule by the People</a:t>
            </a:r>
            <a:r>
              <a:rPr lang="en-US" sz="2300">
                <a:solidFill>
                  <a:schemeClr val="dk1"/>
                </a:solidFill>
                <a:latin typeface="Inter"/>
                <a:ea typeface="Inter"/>
                <a:cs typeface="Inter"/>
                <a:sym typeface="Inter"/>
              </a:rPr>
              <a:t> – Jacksonian Democracy was about giving more political power to ordinary white men, instead of just the wealthy elite.</a:t>
            </a:r>
            <a:br>
              <a:rPr lang="en-US" sz="2300">
                <a:solidFill>
                  <a:schemeClr val="dk1"/>
                </a:solidFill>
                <a:latin typeface="Inter"/>
                <a:ea typeface="Inter"/>
                <a:cs typeface="Inter"/>
                <a:sym typeface="Inter"/>
              </a:rPr>
            </a:br>
            <a:endParaRPr sz="2300">
              <a:solidFill>
                <a:schemeClr val="dk1"/>
              </a:solidFill>
              <a:latin typeface="Inter"/>
              <a:ea typeface="Inter"/>
              <a:cs typeface="Inter"/>
              <a:sym typeface="Inter"/>
            </a:endParaRPr>
          </a:p>
          <a:p>
            <a:pPr indent="-374650" lvl="0" marL="457200" rtl="0" algn="l">
              <a:lnSpc>
                <a:spcPct val="115000"/>
              </a:lnSpc>
              <a:spcBef>
                <a:spcPts val="0"/>
              </a:spcBef>
              <a:spcAft>
                <a:spcPts val="0"/>
              </a:spcAft>
              <a:buClr>
                <a:schemeClr val="dk1"/>
              </a:buClr>
              <a:buSzPts val="2300"/>
              <a:buFont typeface="Inter"/>
              <a:buChar char="●"/>
            </a:pPr>
            <a:r>
              <a:rPr b="1" lang="en-US" sz="2300">
                <a:solidFill>
                  <a:srgbClr val="E95C3D"/>
                </a:solidFill>
                <a:latin typeface="Inter"/>
                <a:ea typeface="Inter"/>
                <a:cs typeface="Inter"/>
                <a:sym typeface="Inter"/>
              </a:rPr>
              <a:t>Expanded Voting Rights</a:t>
            </a:r>
            <a:r>
              <a:rPr lang="en-US" sz="2300">
                <a:solidFill>
                  <a:schemeClr val="dk1"/>
                </a:solidFill>
                <a:latin typeface="Inter"/>
                <a:ea typeface="Inter"/>
                <a:cs typeface="Inter"/>
                <a:sym typeface="Inter"/>
              </a:rPr>
              <a:t> – More white men could vote, even if they did not own land, which increased participation in elections.</a:t>
            </a:r>
            <a:br>
              <a:rPr lang="en-US" sz="2300">
                <a:solidFill>
                  <a:schemeClr val="dk1"/>
                </a:solidFill>
                <a:latin typeface="Inter"/>
                <a:ea typeface="Inter"/>
                <a:cs typeface="Inter"/>
                <a:sym typeface="Inter"/>
              </a:rPr>
            </a:br>
            <a:endParaRPr sz="2300">
              <a:solidFill>
                <a:schemeClr val="dk1"/>
              </a:solidFill>
              <a:latin typeface="Inter"/>
              <a:ea typeface="Inter"/>
              <a:cs typeface="Inter"/>
              <a:sym typeface="Inter"/>
            </a:endParaRPr>
          </a:p>
          <a:p>
            <a:pPr indent="-374650" lvl="0" marL="457200" rtl="0" algn="l">
              <a:lnSpc>
                <a:spcPct val="115000"/>
              </a:lnSpc>
              <a:spcBef>
                <a:spcPts val="0"/>
              </a:spcBef>
              <a:spcAft>
                <a:spcPts val="0"/>
              </a:spcAft>
              <a:buClr>
                <a:schemeClr val="dk1"/>
              </a:buClr>
              <a:buSzPts val="2300"/>
              <a:buFont typeface="Inter"/>
              <a:buChar char="●"/>
            </a:pPr>
            <a:r>
              <a:rPr b="1" lang="en-US" sz="2300">
                <a:solidFill>
                  <a:srgbClr val="E95C3D"/>
                </a:solidFill>
                <a:latin typeface="Inter"/>
                <a:ea typeface="Inter"/>
                <a:cs typeface="Inter"/>
                <a:sym typeface="Inter"/>
              </a:rPr>
              <a:t>Rise of the Democratic Party</a:t>
            </a:r>
            <a:r>
              <a:rPr lang="en-US" sz="2300">
                <a:solidFill>
                  <a:schemeClr val="dk1"/>
                </a:solidFill>
                <a:latin typeface="Inter"/>
                <a:ea typeface="Inter"/>
                <a:cs typeface="Inter"/>
                <a:sym typeface="Inter"/>
              </a:rPr>
              <a:t> – Jackson’s supporters created the Democratic Party, which focused on helping the "common man."</a:t>
            </a:r>
            <a:br>
              <a:rPr lang="en-US" sz="2300">
                <a:solidFill>
                  <a:schemeClr val="dk1"/>
                </a:solidFill>
                <a:latin typeface="Inter"/>
                <a:ea typeface="Inter"/>
                <a:cs typeface="Inter"/>
                <a:sym typeface="Inter"/>
              </a:rPr>
            </a:br>
            <a:endParaRPr sz="2300">
              <a:solidFill>
                <a:schemeClr val="dk1"/>
              </a:solidFill>
              <a:latin typeface="Inter"/>
              <a:ea typeface="Inter"/>
              <a:cs typeface="Inter"/>
              <a:sym typeface="Inter"/>
            </a:endParaRPr>
          </a:p>
          <a:p>
            <a:pPr indent="-374650" lvl="0" marL="457200" rtl="0" algn="l">
              <a:lnSpc>
                <a:spcPct val="115000"/>
              </a:lnSpc>
              <a:spcBef>
                <a:spcPts val="0"/>
              </a:spcBef>
              <a:spcAft>
                <a:spcPts val="0"/>
              </a:spcAft>
              <a:buClr>
                <a:schemeClr val="dk1"/>
              </a:buClr>
              <a:buSzPts val="2300"/>
              <a:buFont typeface="Inter"/>
              <a:buChar char="●"/>
            </a:pPr>
            <a:r>
              <a:rPr b="1" lang="en-US" sz="2300">
                <a:solidFill>
                  <a:srgbClr val="E95C3D"/>
                </a:solidFill>
                <a:latin typeface="Inter"/>
                <a:ea typeface="Inter"/>
                <a:cs typeface="Inter"/>
                <a:sym typeface="Inter"/>
              </a:rPr>
              <a:t>Spoils System</a:t>
            </a:r>
            <a:r>
              <a:rPr lang="en-US" sz="2300">
                <a:solidFill>
                  <a:schemeClr val="dk1"/>
                </a:solidFill>
                <a:latin typeface="Inter"/>
                <a:ea typeface="Inter"/>
                <a:cs typeface="Inter"/>
                <a:sym typeface="Inter"/>
              </a:rPr>
              <a:t> – Jackson gave government jobs to his supporters, saying that ordinary people should have a chance to work in government.</a:t>
            </a:r>
            <a:br>
              <a:rPr lang="en-US" sz="2300">
                <a:solidFill>
                  <a:schemeClr val="dk1"/>
                </a:solidFill>
                <a:latin typeface="Inter"/>
                <a:ea typeface="Inter"/>
                <a:cs typeface="Inter"/>
                <a:sym typeface="Inter"/>
              </a:rPr>
            </a:br>
            <a:endParaRPr sz="2300">
              <a:solidFill>
                <a:schemeClr val="dk1"/>
              </a:solidFill>
              <a:latin typeface="Inter"/>
              <a:ea typeface="Inter"/>
              <a:cs typeface="Inter"/>
              <a:sym typeface="Inter"/>
            </a:endParaRPr>
          </a:p>
          <a:p>
            <a:pPr indent="-374650" lvl="0" marL="457200" rtl="0" algn="l">
              <a:lnSpc>
                <a:spcPct val="115000"/>
              </a:lnSpc>
              <a:spcBef>
                <a:spcPts val="0"/>
              </a:spcBef>
              <a:spcAft>
                <a:spcPts val="0"/>
              </a:spcAft>
              <a:buClr>
                <a:schemeClr val="dk1"/>
              </a:buClr>
              <a:buSzPts val="2300"/>
              <a:buFont typeface="Inter"/>
              <a:buChar char="●"/>
            </a:pPr>
            <a:r>
              <a:rPr b="1" lang="en-US" sz="2300">
                <a:solidFill>
                  <a:srgbClr val="E95C3D"/>
                </a:solidFill>
                <a:latin typeface="Inter"/>
                <a:ea typeface="Inter"/>
                <a:cs typeface="Inter"/>
                <a:sym typeface="Inter"/>
              </a:rPr>
              <a:t>Majority Rule</a:t>
            </a:r>
            <a:r>
              <a:rPr lang="en-US" sz="2300">
                <a:solidFill>
                  <a:schemeClr val="dk1"/>
                </a:solidFill>
                <a:latin typeface="Inter"/>
                <a:ea typeface="Inter"/>
                <a:cs typeface="Inter"/>
                <a:sym typeface="Inter"/>
              </a:rPr>
              <a:t> – Jackson believed in majority rule, meaning the government should follow the will of most people, not just the elite.</a:t>
            </a:r>
            <a:endParaRPr sz="2300">
              <a:solidFill>
                <a:schemeClr val="dk1"/>
              </a:solidFill>
              <a:latin typeface="Inter"/>
              <a:ea typeface="Inter"/>
              <a:cs typeface="Inter"/>
              <a:sym typeface="Inter"/>
            </a:endParaRPr>
          </a:p>
        </p:txBody>
      </p:sp>
      <p:sp>
        <p:nvSpPr>
          <p:cNvPr id="430" name="Google Shape;430;p56"/>
          <p:cNvSpPr txBox="1"/>
          <p:nvPr/>
        </p:nvSpPr>
        <p:spPr>
          <a:xfrm>
            <a:off x="11073750" y="7678150"/>
            <a:ext cx="7398600" cy="1477800"/>
          </a:xfrm>
          <a:prstGeom prst="rect">
            <a:avLst/>
          </a:prstGeom>
          <a:solidFill>
            <a:schemeClr val="lt1"/>
          </a:solidFill>
          <a:ln>
            <a:noFill/>
          </a:ln>
        </p:spPr>
        <p:txBody>
          <a:bodyPr anchorCtr="0" anchor="t" bIns="91450" lIns="91450" spcFirstLastPara="1" rIns="91450" wrap="square" tIns="91450">
            <a:spAutoFit/>
          </a:bodyPr>
          <a:lstStyle/>
          <a:p>
            <a:pPr indent="0" lvl="0" marL="0" rtl="0" algn="l">
              <a:spcBef>
                <a:spcPts val="0"/>
              </a:spcBef>
              <a:spcAft>
                <a:spcPts val="0"/>
              </a:spcAft>
              <a:buNone/>
            </a:pPr>
            <a:r>
              <a:rPr lang="en-US" sz="1800">
                <a:solidFill>
                  <a:schemeClr val="dk1"/>
                </a:solidFill>
                <a:latin typeface="Inter"/>
                <a:ea typeface="Inter"/>
                <a:cs typeface="Inter"/>
                <a:sym typeface="Inter"/>
              </a:rPr>
              <a:t>Source: Thomas Nast, “In Memorium-Our Civil Service as it was,” in </a:t>
            </a:r>
            <a:r>
              <a:rPr i="1" lang="en-US" sz="1800">
                <a:solidFill>
                  <a:schemeClr val="dk1"/>
                </a:solidFill>
                <a:latin typeface="Inter"/>
                <a:ea typeface="Inter"/>
                <a:cs typeface="Inter"/>
                <a:sym typeface="Inter"/>
              </a:rPr>
              <a:t>Harper’s Weekly</a:t>
            </a:r>
            <a:r>
              <a:rPr lang="en-US" sz="1800">
                <a:solidFill>
                  <a:schemeClr val="dk1"/>
                </a:solidFill>
                <a:latin typeface="Inter"/>
                <a:ea typeface="Inter"/>
                <a:cs typeface="Inter"/>
                <a:sym typeface="Inter"/>
              </a:rPr>
              <a:t>, April 28, 1877. Public Domain</a:t>
            </a:r>
            <a:br>
              <a:rPr lang="en-US" sz="1800">
                <a:solidFill>
                  <a:schemeClr val="dk1"/>
                </a:solidFill>
                <a:latin typeface="Inter"/>
                <a:ea typeface="Inter"/>
                <a:cs typeface="Inter"/>
                <a:sym typeface="Inter"/>
              </a:rPr>
            </a:br>
            <a:br>
              <a:rPr lang="en-US" sz="1800">
                <a:solidFill>
                  <a:schemeClr val="dk1"/>
                </a:solidFill>
                <a:latin typeface="Inter"/>
                <a:ea typeface="Inter"/>
                <a:cs typeface="Inter"/>
                <a:sym typeface="Inter"/>
              </a:rPr>
            </a:br>
            <a:r>
              <a:rPr i="1" lang="en-US" sz="1500">
                <a:solidFill>
                  <a:schemeClr val="dk1"/>
                </a:solidFill>
                <a:latin typeface="Inter"/>
                <a:ea typeface="Inter"/>
                <a:cs typeface="Inter"/>
                <a:sym typeface="Inter"/>
              </a:rPr>
              <a:t>Note: </a:t>
            </a:r>
            <a:r>
              <a:rPr i="1" lang="en-US" sz="1500">
                <a:solidFill>
                  <a:srgbClr val="242424"/>
                </a:solidFill>
                <a:highlight>
                  <a:srgbClr val="FFFFFF"/>
                </a:highlight>
                <a:latin typeface="Inter"/>
                <a:ea typeface="Inter"/>
                <a:cs typeface="Inter"/>
                <a:sym typeface="Inter"/>
              </a:rPr>
              <a:t>Cartoon showing statue of Andrew Jackson sitting on hog atop tomb, "To the victors belong the spoils--A. Jackson"</a:t>
            </a:r>
            <a:endParaRPr i="1" sz="1500">
              <a:latin typeface="Inter"/>
              <a:ea typeface="Inter"/>
              <a:cs typeface="Inter"/>
              <a:sym typeface="Inter"/>
            </a:endParaRPr>
          </a:p>
        </p:txBody>
      </p:sp>
      <p:pic>
        <p:nvPicPr>
          <p:cNvPr id="431" name="Google Shape;431;p56"/>
          <p:cNvPicPr preferRelativeResize="0"/>
          <p:nvPr/>
        </p:nvPicPr>
        <p:blipFill>
          <a:blip r:embed="rId4">
            <a:alphaModFix/>
          </a:blip>
          <a:stretch>
            <a:fillRect/>
          </a:stretch>
        </p:blipFill>
        <p:spPr>
          <a:xfrm>
            <a:off x="11073750" y="1932488"/>
            <a:ext cx="4052416" cy="5548861"/>
          </a:xfrm>
          <a:prstGeom prst="rect">
            <a:avLst/>
          </a:prstGeom>
          <a:noFill/>
          <a:ln cap="flat" cmpd="sng" w="28575">
            <a:solidFill>
              <a:schemeClr val="dk1"/>
            </a:solidFill>
            <a:prstDash val="solid"/>
            <a:round/>
            <a:headEnd len="sm" w="sm" type="none"/>
            <a:tailEnd len="sm" w="sm" type="none"/>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5" name="Shape 435"/>
        <p:cNvGrpSpPr/>
        <p:nvPr/>
      </p:nvGrpSpPr>
      <p:grpSpPr>
        <a:xfrm>
          <a:off x="0" y="0"/>
          <a:ext cx="0" cy="0"/>
          <a:chOff x="0" y="0"/>
          <a:chExt cx="0" cy="0"/>
        </a:xfrm>
      </p:grpSpPr>
      <p:sp>
        <p:nvSpPr>
          <p:cNvPr id="436" name="Google Shape;436;p57"/>
          <p:cNvSpPr txBox="1"/>
          <p:nvPr/>
        </p:nvSpPr>
        <p:spPr>
          <a:xfrm>
            <a:off x="2852850" y="499100"/>
            <a:ext cx="12582300" cy="25860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00">
                <a:solidFill>
                  <a:srgbClr val="231F20"/>
                </a:solidFill>
                <a:latin typeface="Halant"/>
                <a:ea typeface="Halant"/>
                <a:cs typeface="Halant"/>
                <a:sym typeface="Halant"/>
              </a:rPr>
              <a:t>THE EXPANSION</a:t>
            </a:r>
            <a:endParaRPr b="1" sz="8400">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US" sz="8400">
                <a:solidFill>
                  <a:srgbClr val="231F20"/>
                </a:solidFill>
                <a:latin typeface="Halant"/>
                <a:ea typeface="Halant"/>
                <a:cs typeface="Halant"/>
                <a:sym typeface="Halant"/>
              </a:rPr>
              <a:t>OF DEMOCRACY?</a:t>
            </a:r>
            <a:endParaRPr b="1" sz="8400">
              <a:solidFill>
                <a:srgbClr val="231F20"/>
              </a:solidFill>
              <a:latin typeface="Halant"/>
              <a:ea typeface="Halant"/>
              <a:cs typeface="Halant"/>
              <a:sym typeface="Halant"/>
            </a:endParaRPr>
          </a:p>
        </p:txBody>
      </p:sp>
      <p:sp>
        <p:nvSpPr>
          <p:cNvPr id="437" name="Google Shape;437;p57"/>
          <p:cNvSpPr/>
          <p:nvPr/>
        </p:nvSpPr>
        <p:spPr>
          <a:xfrm>
            <a:off x="14983367" y="6571628"/>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438" name="Google Shape;438;p57"/>
          <p:cNvGrpSpPr/>
          <p:nvPr/>
        </p:nvGrpSpPr>
        <p:grpSpPr>
          <a:xfrm>
            <a:off x="15859155" y="-98041"/>
            <a:ext cx="1562625" cy="1771271"/>
            <a:chOff x="0" y="-130721"/>
            <a:chExt cx="2083500" cy="2361695"/>
          </a:xfrm>
        </p:grpSpPr>
        <p:grpSp>
          <p:nvGrpSpPr>
            <p:cNvPr id="439" name="Google Shape;439;p57"/>
            <p:cNvGrpSpPr/>
            <p:nvPr/>
          </p:nvGrpSpPr>
          <p:grpSpPr>
            <a:xfrm>
              <a:off x="75599" y="-130721"/>
              <a:ext cx="1932614" cy="2361695"/>
              <a:chOff x="0" y="-47625"/>
              <a:chExt cx="704100" cy="860425"/>
            </a:xfrm>
          </p:grpSpPr>
          <p:sp>
            <p:nvSpPr>
              <p:cNvPr id="440" name="Google Shape;440;p5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E95C3D"/>
              </a:solidFill>
              <a:ln>
                <a:noFill/>
              </a:ln>
            </p:spPr>
            <p:txBody>
              <a:bodyPr anchorCtr="0" anchor="ctr" bIns="91450" lIns="91450" spcFirstLastPara="1" rIns="91450" wrap="square" tIns="91450">
                <a:noAutofit/>
              </a:bodyPr>
              <a:lstStyle/>
              <a:p>
                <a:pPr indent="0" lvl="0" marL="0" rtl="0" algn="l">
                  <a:spcBef>
                    <a:spcPts val="0"/>
                  </a:spcBef>
                  <a:spcAft>
                    <a:spcPts val="0"/>
                  </a:spcAft>
                  <a:buNone/>
                </a:pPr>
                <a:r>
                  <a:t/>
                </a:r>
                <a:endParaRPr/>
              </a:p>
            </p:txBody>
          </p:sp>
          <p:sp>
            <p:nvSpPr>
              <p:cNvPr id="441" name="Google Shape;441;p57"/>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42" name="Google Shape;442;p57"/>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600">
                  <a:solidFill>
                    <a:srgbClr val="231F20"/>
                  </a:solidFill>
                  <a:latin typeface="Halant"/>
                  <a:ea typeface="Halant"/>
                  <a:cs typeface="Halant"/>
                  <a:sym typeface="Halant"/>
                </a:rPr>
                <a:t>7</a:t>
              </a:r>
              <a:endParaRPr sz="1400"/>
            </a:p>
          </p:txBody>
        </p:sp>
      </p:grpSp>
      <p:sp>
        <p:nvSpPr>
          <p:cNvPr id="443" name="Google Shape;443;p57"/>
          <p:cNvSpPr/>
          <p:nvPr/>
        </p:nvSpPr>
        <p:spPr>
          <a:xfrm>
            <a:off x="-2628900" y="-144908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444" name="Google Shape;444;p57"/>
          <p:cNvGrpSpPr/>
          <p:nvPr/>
        </p:nvGrpSpPr>
        <p:grpSpPr>
          <a:xfrm>
            <a:off x="-254016" y="9230009"/>
            <a:ext cx="18796043" cy="937448"/>
            <a:chOff x="204" y="0"/>
            <a:chExt cx="25061391" cy="1249931"/>
          </a:xfrm>
        </p:grpSpPr>
        <p:grpSp>
          <p:nvGrpSpPr>
            <p:cNvPr id="445" name="Google Shape;445;p57"/>
            <p:cNvGrpSpPr/>
            <p:nvPr/>
          </p:nvGrpSpPr>
          <p:grpSpPr>
            <a:xfrm rot="5400000">
              <a:off x="12002369" y="-11663474"/>
              <a:ext cx="1249931" cy="24576878"/>
              <a:chOff x="0" y="-38100"/>
              <a:chExt cx="246900" cy="4854692"/>
            </a:xfrm>
          </p:grpSpPr>
          <p:sp>
            <p:nvSpPr>
              <p:cNvPr id="446" name="Google Shape;446;p5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47" name="Google Shape;447;p57"/>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48" name="Google Shape;448;p57"/>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800" u="none" cap="none" strike="noStrike">
                  <a:solidFill>
                    <a:srgbClr val="231F20"/>
                  </a:solidFill>
                  <a:latin typeface="Halant"/>
                  <a:ea typeface="Halant"/>
                  <a:cs typeface="Halant"/>
                  <a:sym typeface="Halant"/>
                </a:rPr>
                <a:t>© Thinking Nation </a:t>
              </a:r>
              <a:r>
                <a:rPr b="1" lang="en-US" sz="2800">
                  <a:solidFill>
                    <a:srgbClr val="231F20"/>
                  </a:solidFill>
                  <a:latin typeface="Halant"/>
                  <a:ea typeface="Halant"/>
                  <a:cs typeface="Halant"/>
                  <a:sym typeface="Halant"/>
                </a:rPr>
                <a:t>2025</a:t>
              </a:r>
              <a:endParaRPr sz="1400"/>
            </a:p>
          </p:txBody>
        </p:sp>
        <p:cxnSp>
          <p:nvCxnSpPr>
            <p:cNvPr id="449" name="Google Shape;449;p57"/>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50" name="Google Shape;450;p57"/>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451" name="Google Shape;451;p57"/>
          <p:cNvSpPr txBox="1"/>
          <p:nvPr/>
        </p:nvSpPr>
        <p:spPr>
          <a:xfrm>
            <a:off x="2078400" y="3085100"/>
            <a:ext cx="14131200" cy="5758800"/>
          </a:xfrm>
          <a:prstGeom prst="rect">
            <a:avLst/>
          </a:prstGeom>
          <a:noFill/>
          <a:ln>
            <a:noFill/>
          </a:ln>
        </p:spPr>
        <p:txBody>
          <a:bodyPr anchorCtr="0" anchor="t" bIns="91450" lIns="91450" spcFirstLastPara="1" rIns="91450" wrap="square" tIns="91450">
            <a:noAutofit/>
          </a:bodyPr>
          <a:lstStyle/>
          <a:p>
            <a:pPr indent="-374650" lvl="0" marL="457200" rtl="0" algn="l">
              <a:lnSpc>
                <a:spcPct val="115000"/>
              </a:lnSpc>
              <a:spcBef>
                <a:spcPts val="0"/>
              </a:spcBef>
              <a:spcAft>
                <a:spcPts val="0"/>
              </a:spcAft>
              <a:buClr>
                <a:schemeClr val="dk1"/>
              </a:buClr>
              <a:buSzPts val="2300"/>
              <a:buChar char="●"/>
            </a:pPr>
            <a:r>
              <a:rPr b="1" lang="en-US" sz="2300">
                <a:solidFill>
                  <a:srgbClr val="E95C3D"/>
                </a:solidFill>
                <a:latin typeface="Inter"/>
                <a:ea typeface="Inter"/>
                <a:cs typeface="Inter"/>
                <a:sym typeface="Inter"/>
              </a:rPr>
              <a:t>Voting Still for White Men Only</a:t>
            </a:r>
            <a:r>
              <a:rPr lang="en-US" sz="2300">
                <a:solidFill>
                  <a:schemeClr val="dk1"/>
                </a:solidFill>
                <a:latin typeface="Inter"/>
                <a:ea typeface="Inter"/>
                <a:cs typeface="Inter"/>
                <a:sym typeface="Inter"/>
              </a:rPr>
              <a:t> – Even though more white men could vote, women, Black Americans, and Native Americans were still not allowed to participate in elections.</a:t>
            </a:r>
            <a:br>
              <a:rPr lang="en-US" sz="2300">
                <a:solidFill>
                  <a:schemeClr val="dk1"/>
                </a:solidFill>
                <a:latin typeface="Inter"/>
                <a:ea typeface="Inter"/>
                <a:cs typeface="Inter"/>
                <a:sym typeface="Inter"/>
              </a:rPr>
            </a:br>
            <a:endParaRPr sz="2300">
              <a:solidFill>
                <a:schemeClr val="dk1"/>
              </a:solidFill>
              <a:latin typeface="Inter"/>
              <a:ea typeface="Inter"/>
              <a:cs typeface="Inter"/>
              <a:sym typeface="Inter"/>
            </a:endParaRPr>
          </a:p>
          <a:p>
            <a:pPr indent="-374650" lvl="0" marL="457200" rtl="0" algn="l">
              <a:lnSpc>
                <a:spcPct val="115000"/>
              </a:lnSpc>
              <a:spcBef>
                <a:spcPts val="0"/>
              </a:spcBef>
              <a:spcAft>
                <a:spcPts val="0"/>
              </a:spcAft>
              <a:buClr>
                <a:schemeClr val="dk1"/>
              </a:buClr>
              <a:buSzPts val="2300"/>
              <a:buChar char="●"/>
            </a:pPr>
            <a:r>
              <a:rPr b="1" lang="en-US" sz="2300">
                <a:solidFill>
                  <a:srgbClr val="E95C3D"/>
                </a:solidFill>
                <a:latin typeface="Inter"/>
                <a:ea typeface="Inter"/>
                <a:cs typeface="Inter"/>
                <a:sym typeface="Inter"/>
              </a:rPr>
              <a:t>Slavery Continued</a:t>
            </a:r>
            <a:r>
              <a:rPr lang="en-US" sz="2300">
                <a:solidFill>
                  <a:schemeClr val="dk1"/>
                </a:solidFill>
                <a:latin typeface="Inter"/>
                <a:ea typeface="Inter"/>
                <a:cs typeface="Inter"/>
                <a:sym typeface="Inter"/>
              </a:rPr>
              <a:t> – Jackson was a slave owner, and during his presidency, slavery expanded in the South, denying freedom to enslaved people.</a:t>
            </a:r>
            <a:br>
              <a:rPr lang="en-US" sz="2300">
                <a:solidFill>
                  <a:schemeClr val="dk1"/>
                </a:solidFill>
                <a:latin typeface="Inter"/>
                <a:ea typeface="Inter"/>
                <a:cs typeface="Inter"/>
                <a:sym typeface="Inter"/>
              </a:rPr>
            </a:br>
            <a:endParaRPr sz="2300">
              <a:solidFill>
                <a:schemeClr val="dk1"/>
              </a:solidFill>
              <a:latin typeface="Inter"/>
              <a:ea typeface="Inter"/>
              <a:cs typeface="Inter"/>
              <a:sym typeface="Inter"/>
            </a:endParaRPr>
          </a:p>
          <a:p>
            <a:pPr indent="-374650" lvl="0" marL="457200" rtl="0" algn="l">
              <a:lnSpc>
                <a:spcPct val="115000"/>
              </a:lnSpc>
              <a:spcBef>
                <a:spcPts val="0"/>
              </a:spcBef>
              <a:spcAft>
                <a:spcPts val="0"/>
              </a:spcAft>
              <a:buClr>
                <a:schemeClr val="dk1"/>
              </a:buClr>
              <a:buSzPts val="2300"/>
              <a:buChar char="●"/>
            </a:pPr>
            <a:r>
              <a:rPr b="1" lang="en-US" sz="2300">
                <a:solidFill>
                  <a:srgbClr val="E95C3D"/>
                </a:solidFill>
                <a:latin typeface="Inter"/>
                <a:ea typeface="Inter"/>
                <a:cs typeface="Inter"/>
                <a:sym typeface="Inter"/>
              </a:rPr>
              <a:t>Native Americans Lost Land</a:t>
            </a:r>
            <a:r>
              <a:rPr lang="en-US" sz="2300">
                <a:solidFill>
                  <a:schemeClr val="dk1"/>
                </a:solidFill>
                <a:latin typeface="Inter"/>
                <a:ea typeface="Inter"/>
                <a:cs typeface="Inter"/>
                <a:sym typeface="Inter"/>
              </a:rPr>
              <a:t> – While Jackson supported more rights for white men, he forced Native American tribes off their land, which led to suffering and death.</a:t>
            </a:r>
            <a:br>
              <a:rPr lang="en-US" sz="2300">
                <a:solidFill>
                  <a:schemeClr val="dk1"/>
                </a:solidFill>
                <a:latin typeface="Inter"/>
                <a:ea typeface="Inter"/>
                <a:cs typeface="Inter"/>
                <a:sym typeface="Inter"/>
              </a:rPr>
            </a:br>
            <a:endParaRPr sz="2300">
              <a:solidFill>
                <a:schemeClr val="dk1"/>
              </a:solidFill>
              <a:latin typeface="Inter"/>
              <a:ea typeface="Inter"/>
              <a:cs typeface="Inter"/>
              <a:sym typeface="Inter"/>
            </a:endParaRPr>
          </a:p>
          <a:p>
            <a:pPr indent="-374650" lvl="0" marL="457200" rtl="0" algn="l">
              <a:lnSpc>
                <a:spcPct val="115000"/>
              </a:lnSpc>
              <a:spcBef>
                <a:spcPts val="0"/>
              </a:spcBef>
              <a:spcAft>
                <a:spcPts val="0"/>
              </a:spcAft>
              <a:buClr>
                <a:schemeClr val="dk1"/>
              </a:buClr>
              <a:buSzPts val="2300"/>
              <a:buChar char="●"/>
            </a:pPr>
            <a:r>
              <a:rPr b="1" lang="en-US" sz="2300">
                <a:solidFill>
                  <a:srgbClr val="E95C3D"/>
                </a:solidFill>
                <a:latin typeface="Inter"/>
                <a:ea typeface="Inter"/>
                <a:cs typeface="Inter"/>
                <a:sym typeface="Inter"/>
              </a:rPr>
              <a:t>Power of the President Grew</a:t>
            </a:r>
            <a:r>
              <a:rPr lang="en-US" sz="2300">
                <a:solidFill>
                  <a:srgbClr val="E95C3D"/>
                </a:solidFill>
                <a:latin typeface="Inter"/>
                <a:ea typeface="Inter"/>
                <a:cs typeface="Inter"/>
                <a:sym typeface="Inter"/>
              </a:rPr>
              <a:t> </a:t>
            </a:r>
            <a:r>
              <a:rPr lang="en-US" sz="2300">
                <a:solidFill>
                  <a:schemeClr val="dk1"/>
                </a:solidFill>
                <a:latin typeface="Inter"/>
                <a:ea typeface="Inter"/>
                <a:cs typeface="Inter"/>
                <a:sym typeface="Inter"/>
              </a:rPr>
              <a:t>– Jackson sometimes ignored Supreme Court decisions and used his power to enforce policies that hurt certain groups, like Native Americans.</a:t>
            </a:r>
            <a:br>
              <a:rPr lang="en-US" sz="2300">
                <a:solidFill>
                  <a:schemeClr val="dk1"/>
                </a:solidFill>
                <a:latin typeface="Inter"/>
                <a:ea typeface="Inter"/>
                <a:cs typeface="Inter"/>
                <a:sym typeface="Inter"/>
              </a:rPr>
            </a:br>
            <a:endParaRPr sz="2300">
              <a:solidFill>
                <a:schemeClr val="dk1"/>
              </a:solidFill>
              <a:latin typeface="Inter"/>
              <a:ea typeface="Inter"/>
              <a:cs typeface="Inter"/>
              <a:sym typeface="Inter"/>
            </a:endParaRPr>
          </a:p>
          <a:p>
            <a:pPr indent="-374650" lvl="0" marL="457200" rtl="0" algn="l">
              <a:lnSpc>
                <a:spcPct val="115000"/>
              </a:lnSpc>
              <a:spcBef>
                <a:spcPts val="0"/>
              </a:spcBef>
              <a:spcAft>
                <a:spcPts val="0"/>
              </a:spcAft>
              <a:buClr>
                <a:schemeClr val="dk1"/>
              </a:buClr>
              <a:buSzPts val="2300"/>
              <a:buChar char="●"/>
            </a:pPr>
            <a:r>
              <a:rPr b="1" lang="en-US" sz="2300">
                <a:solidFill>
                  <a:srgbClr val="E95C3D"/>
                </a:solidFill>
                <a:latin typeface="Inter"/>
                <a:ea typeface="Inter"/>
                <a:cs typeface="Inter"/>
                <a:sym typeface="Inter"/>
              </a:rPr>
              <a:t>Opponents Had Less Power</a:t>
            </a:r>
            <a:r>
              <a:rPr lang="en-US" sz="2300">
                <a:solidFill>
                  <a:schemeClr val="dk1"/>
                </a:solidFill>
                <a:latin typeface="Inter"/>
                <a:ea typeface="Inter"/>
                <a:cs typeface="Inter"/>
                <a:sym typeface="Inter"/>
              </a:rPr>
              <a:t> – Jackson rewarded his supporters with government jobs (the spoils system) and ignored critics, making politics less fair for those who disagreed with him.</a:t>
            </a:r>
            <a:endParaRPr sz="2300">
              <a:solidFill>
                <a:schemeClr val="dk1"/>
              </a:solidFill>
              <a:latin typeface="Inter"/>
              <a:ea typeface="Inter"/>
              <a:cs typeface="Inter"/>
              <a:sym typeface="Inte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5" name="Shape 455"/>
        <p:cNvGrpSpPr/>
        <p:nvPr/>
      </p:nvGrpSpPr>
      <p:grpSpPr>
        <a:xfrm>
          <a:off x="0" y="0"/>
          <a:ext cx="0" cy="0"/>
          <a:chOff x="0" y="0"/>
          <a:chExt cx="0" cy="0"/>
        </a:xfrm>
      </p:grpSpPr>
      <p:sp>
        <p:nvSpPr>
          <p:cNvPr id="456" name="Google Shape;456;p58"/>
          <p:cNvSpPr txBox="1"/>
          <p:nvPr/>
        </p:nvSpPr>
        <p:spPr>
          <a:xfrm>
            <a:off x="1236297" y="444900"/>
            <a:ext cx="15815400" cy="2616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THINKS</a:t>
            </a:r>
            <a:endParaRPr b="1" sz="8499">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DOCUMENT ANALYSIS</a:t>
            </a:r>
            <a:endParaRPr b="1" sz="8499">
              <a:solidFill>
                <a:srgbClr val="231F20"/>
              </a:solidFill>
              <a:latin typeface="Halant"/>
              <a:ea typeface="Halant"/>
              <a:cs typeface="Halant"/>
              <a:sym typeface="Halant"/>
            </a:endParaRPr>
          </a:p>
        </p:txBody>
      </p:sp>
      <p:sp>
        <p:nvSpPr>
          <p:cNvPr id="457" name="Google Shape;457;p58"/>
          <p:cNvSpPr txBox="1"/>
          <p:nvPr/>
        </p:nvSpPr>
        <p:spPr>
          <a:xfrm>
            <a:off x="6266900" y="3429000"/>
            <a:ext cx="11038500" cy="5556300"/>
          </a:xfrm>
          <a:prstGeom prst="rect">
            <a:avLst/>
          </a:prstGeom>
          <a:noFill/>
          <a:ln>
            <a:noFill/>
          </a:ln>
        </p:spPr>
        <p:txBody>
          <a:bodyPr anchorCtr="0" anchor="t" bIns="0" lIns="0" spcFirstLastPara="1" rIns="0" wrap="square" tIns="0">
            <a:spAutoFit/>
          </a:bodyPr>
          <a:lstStyle/>
          <a:p>
            <a:pPr indent="-471614" lvl="0" marL="457200" marR="0" rtl="0" algn="l">
              <a:lnSpc>
                <a:spcPct val="100000"/>
              </a:lnSpc>
              <a:spcBef>
                <a:spcPts val="0"/>
              </a:spcBef>
              <a:spcAft>
                <a:spcPts val="0"/>
              </a:spcAft>
              <a:buClr>
                <a:srgbClr val="231F20"/>
              </a:buClr>
              <a:buSzPts val="3827"/>
              <a:buFont typeface="Inter"/>
              <a:buChar char="●"/>
            </a:pPr>
            <a:r>
              <a:rPr lang="en-US" sz="3827">
                <a:solidFill>
                  <a:srgbClr val="231F20"/>
                </a:solidFill>
                <a:latin typeface="Inter"/>
                <a:ea typeface="Inter"/>
                <a:cs typeface="Inter"/>
                <a:sym typeface="Inter"/>
              </a:rPr>
              <a:t>THINKS Document Analysis is a tool to help read, understand, and interpret sources</a:t>
            </a:r>
            <a:endParaRPr sz="3827">
              <a:solidFill>
                <a:srgbClr val="231F20"/>
              </a:solidFill>
              <a:latin typeface="Inter"/>
              <a:ea typeface="Inter"/>
              <a:cs typeface="Inter"/>
              <a:sym typeface="Inter"/>
            </a:endParaRPr>
          </a:p>
          <a:p>
            <a:pPr indent="0" lvl="0" marL="457200" marR="0" rtl="0" algn="l">
              <a:lnSpc>
                <a:spcPct val="100000"/>
              </a:lnSpc>
              <a:spcBef>
                <a:spcPts val="0"/>
              </a:spcBef>
              <a:spcAft>
                <a:spcPts val="0"/>
              </a:spcAft>
              <a:buNone/>
            </a:pPr>
            <a:r>
              <a:t/>
            </a:r>
            <a:endParaRPr sz="3827">
              <a:solidFill>
                <a:srgbClr val="231F20"/>
              </a:solidFill>
              <a:latin typeface="Inter"/>
              <a:ea typeface="Inter"/>
              <a:cs typeface="Inter"/>
              <a:sym typeface="Inter"/>
            </a:endParaRPr>
          </a:p>
          <a:p>
            <a:pPr indent="-471614" lvl="0" marL="457200" marR="0" rtl="0" algn="l">
              <a:lnSpc>
                <a:spcPct val="100000"/>
              </a:lnSpc>
              <a:spcBef>
                <a:spcPts val="0"/>
              </a:spcBef>
              <a:spcAft>
                <a:spcPts val="0"/>
              </a:spcAft>
              <a:buClr>
                <a:srgbClr val="231F20"/>
              </a:buClr>
              <a:buSzPts val="3827"/>
              <a:buFont typeface="Inter"/>
              <a:buChar char="●"/>
            </a:pPr>
            <a:r>
              <a:rPr lang="en-US" sz="3827">
                <a:solidFill>
                  <a:srgbClr val="231F20"/>
                </a:solidFill>
                <a:latin typeface="Inter"/>
                <a:ea typeface="Inter"/>
                <a:cs typeface="Inter"/>
                <a:sym typeface="Inter"/>
              </a:rPr>
              <a:t>The acronym provides questions for consideration to help guide thinking:</a:t>
            </a:r>
            <a:endParaRPr sz="3827">
              <a:solidFill>
                <a:srgbClr val="231F20"/>
              </a:solidFill>
              <a:latin typeface="Inter"/>
              <a:ea typeface="Inter"/>
              <a:cs typeface="Inter"/>
              <a:sym typeface="Inter"/>
            </a:endParaRPr>
          </a:p>
          <a:p>
            <a:pPr indent="-408114" lvl="1" marL="914400" marR="0" rtl="0" algn="l">
              <a:lnSpc>
                <a:spcPct val="100000"/>
              </a:lnSpc>
              <a:spcBef>
                <a:spcPts val="0"/>
              </a:spcBef>
              <a:spcAft>
                <a:spcPts val="0"/>
              </a:spcAft>
              <a:buClr>
                <a:srgbClr val="231F20"/>
              </a:buClr>
              <a:buSzPts val="2827"/>
              <a:buFont typeface="Inter"/>
              <a:buChar char="○"/>
            </a:pPr>
            <a:r>
              <a:rPr lang="en-US" sz="2827">
                <a:solidFill>
                  <a:srgbClr val="231F20"/>
                </a:solidFill>
                <a:latin typeface="Inter"/>
                <a:ea typeface="Inter"/>
                <a:cs typeface="Inter"/>
                <a:sym typeface="Inter"/>
              </a:rPr>
              <a:t>T: Target Audience</a:t>
            </a:r>
            <a:endParaRPr sz="2827">
              <a:solidFill>
                <a:srgbClr val="231F20"/>
              </a:solidFill>
              <a:latin typeface="Inter"/>
              <a:ea typeface="Inter"/>
              <a:cs typeface="Inter"/>
              <a:sym typeface="Inter"/>
            </a:endParaRPr>
          </a:p>
          <a:p>
            <a:pPr indent="-408114" lvl="1" marL="914400" marR="0" rtl="0" algn="l">
              <a:lnSpc>
                <a:spcPct val="100000"/>
              </a:lnSpc>
              <a:spcBef>
                <a:spcPts val="0"/>
              </a:spcBef>
              <a:spcAft>
                <a:spcPts val="0"/>
              </a:spcAft>
              <a:buClr>
                <a:srgbClr val="231F20"/>
              </a:buClr>
              <a:buSzPts val="2827"/>
              <a:buFont typeface="Inter"/>
              <a:buChar char="○"/>
            </a:pPr>
            <a:r>
              <a:rPr lang="en-US" sz="2827">
                <a:solidFill>
                  <a:srgbClr val="231F20"/>
                </a:solidFill>
                <a:latin typeface="Inter"/>
                <a:ea typeface="Inter"/>
                <a:cs typeface="Inter"/>
                <a:sym typeface="Inter"/>
              </a:rPr>
              <a:t>H: Historical Context</a:t>
            </a:r>
            <a:endParaRPr sz="2827">
              <a:solidFill>
                <a:srgbClr val="231F20"/>
              </a:solidFill>
              <a:latin typeface="Inter"/>
              <a:ea typeface="Inter"/>
              <a:cs typeface="Inter"/>
              <a:sym typeface="Inter"/>
            </a:endParaRPr>
          </a:p>
          <a:p>
            <a:pPr indent="-408114" lvl="1" marL="914400" marR="0" rtl="0" algn="l">
              <a:lnSpc>
                <a:spcPct val="100000"/>
              </a:lnSpc>
              <a:spcBef>
                <a:spcPts val="0"/>
              </a:spcBef>
              <a:spcAft>
                <a:spcPts val="0"/>
              </a:spcAft>
              <a:buClr>
                <a:srgbClr val="231F20"/>
              </a:buClr>
              <a:buSzPts val="2827"/>
              <a:buFont typeface="Inter"/>
              <a:buChar char="○"/>
            </a:pPr>
            <a:r>
              <a:rPr lang="en-US" sz="2827">
                <a:solidFill>
                  <a:srgbClr val="231F20"/>
                </a:solidFill>
                <a:latin typeface="Inter"/>
                <a:ea typeface="Inter"/>
                <a:cs typeface="Inter"/>
                <a:sym typeface="Inter"/>
              </a:rPr>
              <a:t>I: Intended Purpose</a:t>
            </a:r>
            <a:endParaRPr sz="2827">
              <a:solidFill>
                <a:srgbClr val="231F20"/>
              </a:solidFill>
              <a:latin typeface="Inter"/>
              <a:ea typeface="Inter"/>
              <a:cs typeface="Inter"/>
              <a:sym typeface="Inter"/>
            </a:endParaRPr>
          </a:p>
          <a:p>
            <a:pPr indent="-408114" lvl="1" marL="914400" marR="0" rtl="0" algn="l">
              <a:lnSpc>
                <a:spcPct val="100000"/>
              </a:lnSpc>
              <a:spcBef>
                <a:spcPts val="0"/>
              </a:spcBef>
              <a:spcAft>
                <a:spcPts val="0"/>
              </a:spcAft>
              <a:buClr>
                <a:srgbClr val="231F20"/>
              </a:buClr>
              <a:buSzPts val="2827"/>
              <a:buFont typeface="Inter"/>
              <a:buChar char="○"/>
            </a:pPr>
            <a:r>
              <a:rPr lang="en-US" sz="2827">
                <a:solidFill>
                  <a:srgbClr val="231F20"/>
                </a:solidFill>
                <a:latin typeface="Inter"/>
                <a:ea typeface="Inter"/>
                <a:cs typeface="Inter"/>
                <a:sym typeface="Inter"/>
              </a:rPr>
              <a:t>N: New Vocabulary</a:t>
            </a:r>
            <a:endParaRPr sz="2827">
              <a:solidFill>
                <a:srgbClr val="231F20"/>
              </a:solidFill>
              <a:latin typeface="Inter"/>
              <a:ea typeface="Inter"/>
              <a:cs typeface="Inter"/>
              <a:sym typeface="Inter"/>
            </a:endParaRPr>
          </a:p>
          <a:p>
            <a:pPr indent="-408114" lvl="1" marL="914400" marR="0" rtl="0" algn="l">
              <a:lnSpc>
                <a:spcPct val="100000"/>
              </a:lnSpc>
              <a:spcBef>
                <a:spcPts val="0"/>
              </a:spcBef>
              <a:spcAft>
                <a:spcPts val="0"/>
              </a:spcAft>
              <a:buClr>
                <a:srgbClr val="231F20"/>
              </a:buClr>
              <a:buSzPts val="2827"/>
              <a:buFont typeface="Inter"/>
              <a:buChar char="○"/>
            </a:pPr>
            <a:r>
              <a:rPr lang="en-US" sz="2827">
                <a:solidFill>
                  <a:srgbClr val="231F20"/>
                </a:solidFill>
                <a:latin typeface="Inter"/>
                <a:ea typeface="Inter"/>
                <a:cs typeface="Inter"/>
                <a:sym typeface="Inter"/>
              </a:rPr>
              <a:t>K: Key Perspective</a:t>
            </a:r>
            <a:endParaRPr sz="2827">
              <a:solidFill>
                <a:srgbClr val="231F20"/>
              </a:solidFill>
              <a:latin typeface="Inter"/>
              <a:ea typeface="Inter"/>
              <a:cs typeface="Inter"/>
              <a:sym typeface="Inter"/>
            </a:endParaRPr>
          </a:p>
          <a:p>
            <a:pPr indent="-408114" lvl="1" marL="914400" marR="0" rtl="0" algn="l">
              <a:lnSpc>
                <a:spcPct val="100000"/>
              </a:lnSpc>
              <a:spcBef>
                <a:spcPts val="0"/>
              </a:spcBef>
              <a:spcAft>
                <a:spcPts val="0"/>
              </a:spcAft>
              <a:buClr>
                <a:srgbClr val="231F20"/>
              </a:buClr>
              <a:buSzPts val="2827"/>
              <a:buFont typeface="Inter"/>
              <a:buChar char="○"/>
            </a:pPr>
            <a:r>
              <a:rPr lang="en-US" sz="2827">
                <a:solidFill>
                  <a:srgbClr val="231F20"/>
                </a:solidFill>
                <a:latin typeface="Inter"/>
                <a:ea typeface="Inter"/>
                <a:cs typeface="Inter"/>
                <a:sym typeface="Inter"/>
              </a:rPr>
              <a:t>S: Significance</a:t>
            </a:r>
            <a:endParaRPr sz="2827">
              <a:solidFill>
                <a:srgbClr val="231F20"/>
              </a:solidFill>
              <a:latin typeface="Inter"/>
              <a:ea typeface="Inter"/>
              <a:cs typeface="Inter"/>
              <a:sym typeface="Inter"/>
            </a:endParaRPr>
          </a:p>
        </p:txBody>
      </p:sp>
      <p:sp>
        <p:nvSpPr>
          <p:cNvPr id="458" name="Google Shape;458;p58"/>
          <p:cNvSpPr/>
          <p:nvPr/>
        </p:nvSpPr>
        <p:spPr>
          <a:xfrm>
            <a:off x="-1808878" y="-29317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459" name="Google Shape;459;p58"/>
          <p:cNvSpPr/>
          <p:nvPr/>
        </p:nvSpPr>
        <p:spPr>
          <a:xfrm>
            <a:off x="14982801" y="51435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460" name="Google Shape;460;p58"/>
          <p:cNvGrpSpPr/>
          <p:nvPr/>
        </p:nvGrpSpPr>
        <p:grpSpPr>
          <a:xfrm>
            <a:off x="-254016" y="9230009"/>
            <a:ext cx="18796043" cy="937448"/>
            <a:chOff x="204" y="0"/>
            <a:chExt cx="25061391" cy="1249931"/>
          </a:xfrm>
        </p:grpSpPr>
        <p:grpSp>
          <p:nvGrpSpPr>
            <p:cNvPr id="461" name="Google Shape;461;p58"/>
            <p:cNvGrpSpPr/>
            <p:nvPr/>
          </p:nvGrpSpPr>
          <p:grpSpPr>
            <a:xfrm rot="5400000">
              <a:off x="12002369" y="-11663474"/>
              <a:ext cx="1249931" cy="24576878"/>
              <a:chOff x="0" y="-38100"/>
              <a:chExt cx="246900" cy="4854692"/>
            </a:xfrm>
          </p:grpSpPr>
          <p:sp>
            <p:nvSpPr>
              <p:cNvPr id="462" name="Google Shape;462;p5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63" name="Google Shape;463;p58"/>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64" name="Google Shape;464;p58"/>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465" name="Google Shape;465;p5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66" name="Google Shape;466;p5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pic>
        <p:nvPicPr>
          <p:cNvPr id="467" name="Google Shape;467;p58"/>
          <p:cNvPicPr preferRelativeResize="0"/>
          <p:nvPr/>
        </p:nvPicPr>
        <p:blipFill rotWithShape="1">
          <a:blip r:embed="rId4">
            <a:alphaModFix/>
          </a:blip>
          <a:srcRect b="20545" l="49530" r="26520" t="32266"/>
          <a:stretch/>
        </p:blipFill>
        <p:spPr>
          <a:xfrm>
            <a:off x="813000" y="3429000"/>
            <a:ext cx="4280724" cy="5621899"/>
          </a:xfrm>
          <a:prstGeom prst="rect">
            <a:avLst/>
          </a:prstGeom>
          <a:noFill/>
          <a:ln cap="flat" cmpd="sng" w="28575">
            <a:solidFill>
              <a:schemeClr val="dk1"/>
            </a:solidFill>
            <a:prstDash val="solid"/>
            <a:round/>
            <a:headEnd len="sm" w="sm" type="none"/>
            <a:tailEnd len="sm" w="sm" type="none"/>
          </a:ln>
        </p:spPr>
      </p:pic>
      <p:grpSp>
        <p:nvGrpSpPr>
          <p:cNvPr id="468" name="Google Shape;468;p58"/>
          <p:cNvGrpSpPr/>
          <p:nvPr/>
        </p:nvGrpSpPr>
        <p:grpSpPr>
          <a:xfrm>
            <a:off x="15859155" y="-98041"/>
            <a:ext cx="1562625" cy="1771271"/>
            <a:chOff x="0" y="-130721"/>
            <a:chExt cx="2083500" cy="2361695"/>
          </a:xfrm>
        </p:grpSpPr>
        <p:grpSp>
          <p:nvGrpSpPr>
            <p:cNvPr id="469" name="Google Shape;469;p58"/>
            <p:cNvGrpSpPr/>
            <p:nvPr/>
          </p:nvGrpSpPr>
          <p:grpSpPr>
            <a:xfrm>
              <a:off x="75599" y="-130721"/>
              <a:ext cx="1932614" cy="2361695"/>
              <a:chOff x="0" y="-47625"/>
              <a:chExt cx="704100" cy="860425"/>
            </a:xfrm>
          </p:grpSpPr>
          <p:sp>
            <p:nvSpPr>
              <p:cNvPr id="470" name="Google Shape;470;p5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1" name="Google Shape;471;p58"/>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72" name="Google Shape;472;p58"/>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FFFFFF"/>
                  </a:solidFill>
                  <a:latin typeface="Halant"/>
                  <a:ea typeface="Halant"/>
                  <a:cs typeface="Halant"/>
                  <a:sym typeface="Halant"/>
                </a:rPr>
                <a:t>8</a:t>
              </a:r>
              <a:endParaRPr b="1" sz="5575">
                <a:solidFill>
                  <a:srgbClr val="FFFFFF"/>
                </a:solidFill>
                <a:latin typeface="Halant"/>
                <a:ea typeface="Halant"/>
                <a:cs typeface="Halant"/>
                <a:sym typeface="Halant"/>
              </a:endParaRPr>
            </a:p>
          </p:txBody>
        </p:sp>
      </p:gr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